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5" r:id="rId9"/>
    <p:sldId id="264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34" y="11530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46CB-F64F-48B6-874B-39B25AFA7F2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86E4-5F80-40E0-AABA-00E4661D92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46CB-F64F-48B6-874B-39B25AFA7F2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86E4-5F80-40E0-AABA-00E4661D92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46CB-F64F-48B6-874B-39B25AFA7F2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86E4-5F80-40E0-AABA-00E4661D92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46CB-F64F-48B6-874B-39B25AFA7F2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86E4-5F80-40E0-AABA-00E4661D92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46CB-F64F-48B6-874B-39B25AFA7F2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86E4-5F80-40E0-AABA-00E4661D92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46CB-F64F-48B6-874B-39B25AFA7F2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86E4-5F80-40E0-AABA-00E4661D92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46CB-F64F-48B6-874B-39B25AFA7F2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86E4-5F80-40E0-AABA-00E4661D92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46CB-F64F-48B6-874B-39B25AFA7F2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86E4-5F80-40E0-AABA-00E4661D92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46CB-F64F-48B6-874B-39B25AFA7F2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86E4-5F80-40E0-AABA-00E4661D92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46CB-F64F-48B6-874B-39B25AFA7F2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86E4-5F80-40E0-AABA-00E4661D92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46CB-F64F-48B6-874B-39B25AFA7F2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86E4-5F80-40E0-AABA-00E4661D92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646CB-F64F-48B6-874B-39B25AFA7F2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086E4-5F80-40E0-AABA-00E4661D92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56FB79-5CC7-4581-AED2-F3601B132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870"/>
            <a:ext cx="9144000" cy="685799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95536" y="1928802"/>
            <a:ext cx="3819274" cy="2714644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Мини-Проект</a:t>
            </a:r>
            <a:b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«Русская изба»</a:t>
            </a:r>
            <a:b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Возрастная категория:</a:t>
            </a:r>
            <a:b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дети 6-7 лет </a:t>
            </a:r>
            <a:b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(группа компенсирующей направленности)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4294967295"/>
          </p:nvPr>
        </p:nvSpPr>
        <p:spPr>
          <a:xfrm>
            <a:off x="4007822" y="4149430"/>
            <a:ext cx="5033082" cy="120493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6400" b="1" dirty="0"/>
              <a:t>                                                                                                                        </a:t>
            </a:r>
            <a:r>
              <a:rPr lang="ru-RU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Выполнили:    Коркина Л.П., воспитатель</a:t>
            </a:r>
          </a:p>
          <a:p>
            <a:pPr>
              <a:lnSpc>
                <a:spcPct val="120000"/>
              </a:lnSpc>
              <a:buNone/>
            </a:pPr>
            <a:r>
              <a:rPr lang="ru-RU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Клишина Е.А., педагог-психолог</a:t>
            </a:r>
          </a:p>
          <a:p>
            <a:pPr>
              <a:lnSpc>
                <a:spcPct val="120000"/>
              </a:lnSpc>
              <a:buNone/>
            </a:pPr>
            <a:r>
              <a:rPr lang="ru-RU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</a:t>
            </a:r>
          </a:p>
          <a:p>
            <a:pPr>
              <a:lnSpc>
                <a:spcPct val="120000"/>
              </a:lnSpc>
              <a:buNone/>
            </a:pPr>
            <a:r>
              <a:rPr lang="ru-RU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lnSpc>
                <a:spcPct val="120000"/>
              </a:lnSpc>
              <a:buNone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 descr="https://documents.infourok.ru/d47574f9-501b-4333-8ef8-1b5c4f103ac5/0/image001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0262" y="974507"/>
            <a:ext cx="444820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FF7BE5-5CA9-4EEA-9275-F07B12058C2F}"/>
              </a:ext>
            </a:extLst>
          </p:cNvPr>
          <p:cNvSpPr txBox="1"/>
          <p:nvPr/>
        </p:nvSpPr>
        <p:spPr>
          <a:xfrm>
            <a:off x="2915816" y="5674621"/>
            <a:ext cx="444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с.Туринская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Слобода, 2022 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D117A-898F-43AB-8636-E8EC67165CF6}"/>
              </a:ext>
            </a:extLst>
          </p:cNvPr>
          <p:cNvSpPr txBox="1"/>
          <p:nvPr/>
        </p:nvSpPr>
        <p:spPr>
          <a:xfrm>
            <a:off x="498632" y="394468"/>
            <a:ext cx="86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ЦРР –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Слободо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-Туринский детский сад «Солнечный»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2F86E4-AADA-4D26-9981-36BF00FAC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2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68874"/>
          </a:xfrm>
        </p:spPr>
        <p:txBody>
          <a:bodyPr>
            <a:noAutofit/>
          </a:bodyPr>
          <a:lstStyle/>
          <a:p>
            <a:pPr lvl="0" algn="l"/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итогам проекта:</a:t>
            </a:r>
            <a:b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- Повысился уровень осведомленности дошкольников  об устройстве русской избы;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Дети познакомились  с разнообразием предметов домашнего обихода, их названиями и назначением.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В результате проектной деятельности дошкольники приобщились  к истокам традиционной культуры,  стали  более лучше понимать  и принимать  народные игры, обычаи, традиции.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Ближе познакомились с культурой  и бытом наших предков.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Продукты проектной деятельности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Создание альбомов: «Старинная одежда», «Русская изба».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Создание картотеки песен и стихотворений, картотеки пословиц и поговорок.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Мини - макет «Русская изба»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Презентация о проекте.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D0D4E9-5E17-4063-BE21-672FEBA2C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527" y="393613"/>
            <a:ext cx="8258204" cy="1417638"/>
          </a:xfrm>
        </p:spPr>
        <p:txBody>
          <a:bodyPr>
            <a:noAutofit/>
          </a:bodyPr>
          <a:lstStyle/>
          <a:p>
            <a:br>
              <a:rPr lang="ru-RU" sz="2400" b="1" dirty="0"/>
            </a:br>
            <a:br>
              <a:rPr lang="ru-RU" sz="2400" b="1" dirty="0"/>
            </a:br>
            <a:br>
              <a:rPr lang="ru-RU" sz="2400" b="1" dirty="0"/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Создание условий для социально - нравственного развития и патриотического воспитания детей старшего дошкольного возраста с ОВЗ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3878" y="2204864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: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Формировать представления о строении русской избы, о ее внутреннем и внешнем убранстве. Создание в воображении ребенка целостных образов прошлого и настоящего жилища человека, развитие исследовательских навыков воспитанников, поддержка детской инициативы.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Познакомиться с разнообразием предметов домашнего обихода, их названиями и назначением.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Развивать познавательный процесс, речь, творческие способности детей.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Привлечь родителей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творческо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- образовательный процесс.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Сохранить и передать детям культурное наследие предков.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27B3AD-F729-4CEF-8220-DD8D72E86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pPr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 Подготовительный этап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Постановка проблемы «Для чего необходимо знать историю жилища человека?».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- Беседа «Что такое русская изба?»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 - Рассказ «Как строили дом на Руси»</a:t>
            </a:r>
          </a:p>
          <a:p>
            <a:endParaRPr lang="ru-RU" dirty="0"/>
          </a:p>
        </p:txBody>
      </p:sp>
      <p:pic>
        <p:nvPicPr>
          <p:cNvPr id="6" name="Рисунок 5" descr="C:\Users\79089\AppData\Local\Microsoft\Windows\INetCache\Content.Word\IMG_20220127_094213.jpg"/>
          <p:cNvPicPr/>
          <p:nvPr/>
        </p:nvPicPr>
        <p:blipFill>
          <a:blip r:embed="rId3" cstate="print"/>
          <a:srcRect l="20889" r="5524"/>
          <a:stretch>
            <a:fillRect/>
          </a:stretch>
        </p:blipFill>
        <p:spPr bwMode="auto">
          <a:xfrm rot="5400000">
            <a:off x="4857754" y="2500304"/>
            <a:ext cx="3857648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79089\AppData\Local\Microsoft\Windows\INetCache\Content.Word\IMG_20220127_094001.jpg"/>
          <p:cNvPicPr/>
          <p:nvPr/>
        </p:nvPicPr>
        <p:blipFill>
          <a:blip r:embed="rId4" cstate="print"/>
          <a:srcRect t="3618"/>
          <a:stretch>
            <a:fillRect/>
          </a:stretch>
        </p:blipFill>
        <p:spPr bwMode="auto">
          <a:xfrm>
            <a:off x="714348" y="3000372"/>
            <a:ext cx="4071966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0E5BCD-FB55-45A4-BFA8-8804B5274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2. Практический этап.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    Беседа с детьми « Как жили раньше?»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Просмотр альбома «Старинная одежда»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НОД «Познавательное развитие» «Путешествие по русской избе»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Отгадывание загадок по теме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Рассматривание старинных предметов домашнего быта 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Просмотр альбома «Русская изба»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Чтение энциклопедий, подбор детской художественной литературы.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Д.И. «Построй избу», «Укрась избушку узором», «Составь узор».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Заучивание песни « Калинка»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Беседа: «Дом, в котором мы живем»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Чтение художественной литературы Ю.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Дорожин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«Как жили наши предки»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Русская народная игра «Золотые ворота»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Посещение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Слободо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- Туринского краеведческого музея 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Консультация  для родителей:  «Мини - музей в детском саду»</a:t>
            </a:r>
          </a:p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C9A13C-E371-4630-96FE-3E72FC67F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 descr="C:\Users\79089\AppData\Local\Microsoft\Windows\INetCache\Content.Word\IMG_20220125_1656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28604"/>
            <a:ext cx="2357454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79089\AppData\Local\Microsoft\Windows\INetCache\Content.Word\IMG_20220125_165559.jpg"/>
          <p:cNvPicPr/>
          <p:nvPr/>
        </p:nvPicPr>
        <p:blipFill>
          <a:blip r:embed="rId4" cstate="print"/>
          <a:srcRect l="5296"/>
          <a:stretch>
            <a:fillRect/>
          </a:stretch>
        </p:blipFill>
        <p:spPr bwMode="auto">
          <a:xfrm>
            <a:off x="5572132" y="3500438"/>
            <a:ext cx="2357454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79089\AppData\Local\Microsoft\Windows\INetCache\Content.Word\IMG_20220127_094418.jpg"/>
          <p:cNvPicPr/>
          <p:nvPr/>
        </p:nvPicPr>
        <p:blipFill>
          <a:blip r:embed="rId5" cstate="print"/>
          <a:srcRect l="1569"/>
          <a:stretch>
            <a:fillRect/>
          </a:stretch>
        </p:blipFill>
        <p:spPr bwMode="auto">
          <a:xfrm>
            <a:off x="4788024" y="349134"/>
            <a:ext cx="3500462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79089\AppData\Local\Microsoft\Windows\INetCache\Content.Word\IMG_20220127_0945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571876"/>
            <a:ext cx="4071966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89CF0E-1E65-49C9-824D-0804612A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Рисунок 1" descr="C:\Users\79089\AppData\Local\Microsoft\Windows\INetCache\Content.Word\IMG_20220125_1548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78629" y="3393281"/>
            <a:ext cx="3143272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C:\Users\79089\AppData\Local\Microsoft\Windows\INetCache\Content.Word\IMG_20220127_0946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85728"/>
            <a:ext cx="3571900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79089\AppData\Local\Microsoft\Windows\INetCache\Content.Word\IMG-20211222-WA0021.jpg"/>
          <p:cNvPicPr/>
          <p:nvPr/>
        </p:nvPicPr>
        <p:blipFill>
          <a:blip r:embed="rId5"/>
          <a:srcRect l="9300"/>
          <a:stretch>
            <a:fillRect/>
          </a:stretch>
        </p:blipFill>
        <p:spPr bwMode="auto">
          <a:xfrm>
            <a:off x="4214810" y="3429000"/>
            <a:ext cx="4286280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79089\AppData\Local\Microsoft\Windows\INetCache\Content.Word\IMG-20211221-WA0010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285728"/>
            <a:ext cx="3600453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12670E-0A6B-4733-84C3-4D281C2B8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AD7FF3-94C0-4F47-A0E1-9A916C859D75}"/>
              </a:ext>
            </a:extLst>
          </p:cNvPr>
          <p:cNvSpPr txBox="1"/>
          <p:nvPr/>
        </p:nvSpPr>
        <p:spPr>
          <a:xfrm>
            <a:off x="210508" y="537380"/>
            <a:ext cx="36153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Заключительный этап</a:t>
            </a:r>
          </a:p>
          <a:p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проекта</a:t>
            </a:r>
          </a:p>
          <a:p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Мини-макет «Русская изба»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14B042-F45A-4806-9D52-1A3C73C6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341" y="2521834"/>
            <a:ext cx="2139892" cy="3680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108720-F3F2-4A8F-A605-A4B52E44F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031" y="404664"/>
            <a:ext cx="2143543" cy="3810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CC613C-FC67-4A0D-8B37-4DE56AAB4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56" y="2705976"/>
            <a:ext cx="4303414" cy="2420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F04E40-CD4A-4742-8509-E7F21A3DA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7F9B4A-E57E-4371-8E59-FB9E3B1A7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12" y="1196751"/>
            <a:ext cx="2707312" cy="3609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CCDF39-021D-4E81-B0C0-9621563E0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732" y="1988840"/>
            <a:ext cx="2841780" cy="3789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6A93D0-36BE-41A3-9A9E-D64207B2B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278" y="1198707"/>
            <a:ext cx="2707312" cy="3609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8338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0AA0B5-297D-4675-9251-ED55F713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64CCB1-B3A9-4D23-BB3D-20FDDE959584}"/>
              </a:ext>
            </a:extLst>
          </p:cNvPr>
          <p:cNvSpPr txBox="1"/>
          <p:nvPr/>
        </p:nvSpPr>
        <p:spPr>
          <a:xfrm>
            <a:off x="484784" y="1120962"/>
            <a:ext cx="626469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родителями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  родителей «Мини музей в детском саду»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родителей к совместному творчеству над альбомом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изба»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54015C-3DA0-4B06-97D8-1D3004F89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941928"/>
            <a:ext cx="2592288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4AE3A7-B291-4117-8B9F-5DC4A57BC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630" y="2970844"/>
            <a:ext cx="2484846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22282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487</Words>
  <Application>Microsoft Office PowerPoint</Application>
  <PresentationFormat>Экран (4:3)</PresentationFormat>
  <Paragraphs>46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Мини-Проект «Русская изба» Возрастная категория: дети 6-7 лет  (группа компенсирующей направленности) </vt:lpstr>
      <vt:lpstr>   Цель проекта:  Создание условий для социально - нравственного развития и патриотического воспитания детей старшего дошкольного возраста с ОВЗ </vt:lpstr>
      <vt:lpstr> Этапы проекта: </vt:lpstr>
      <vt:lpstr>     2. Практический этап.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По итогам проекта:  - Повысился уровень осведомленности дошкольников  об устройстве русской избы; - Дети познакомились  с разнообразием предметов домашнего обихода, их названиями и назначением. - В результате проектной деятельности дошкольники приобщились  к истокам традиционной культуры,  стали  более лучше понимать  и принимать  народные игры, обычаи, традиции. - Ближе познакомились с культурой  и бытом наших предков. Продукты проектной деятельности: - Создание альбомов: «Старинная одежда», «Русская изба». - Создание картотеки песен и стихотворений, картотеки пословиц и поговорок. - Мини - макет «Русская изба» - Презентация о проекте. 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Мини-Проект «Русская изба» Возрастная категория: дети 6-7 лет  (группа компенсирующей направленности) </dc:title>
  <dc:creator>Коркина Людмила</dc:creator>
  <cp:lastModifiedBy>Irina</cp:lastModifiedBy>
  <cp:revision>9</cp:revision>
  <dcterms:created xsi:type="dcterms:W3CDTF">2022-02-10T12:06:10Z</dcterms:created>
  <dcterms:modified xsi:type="dcterms:W3CDTF">2022-02-14T13:16:26Z</dcterms:modified>
</cp:coreProperties>
</file>