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03" r:id="rId4"/>
    <p:sldId id="259" r:id="rId5"/>
    <p:sldId id="260" r:id="rId6"/>
    <p:sldId id="261" r:id="rId7"/>
    <p:sldId id="262" r:id="rId8"/>
    <p:sldId id="265" r:id="rId9"/>
    <p:sldId id="263" r:id="rId10"/>
    <p:sldId id="304" r:id="rId11"/>
    <p:sldId id="264" r:id="rId12"/>
    <p:sldId id="266" r:id="rId13"/>
    <p:sldId id="267" r:id="rId14"/>
    <p:sldId id="268" r:id="rId15"/>
    <p:sldId id="269" r:id="rId16"/>
    <p:sldId id="270" r:id="rId17"/>
    <p:sldId id="307" r:id="rId18"/>
    <p:sldId id="272" r:id="rId19"/>
    <p:sldId id="273" r:id="rId20"/>
    <p:sldId id="305" r:id="rId21"/>
    <p:sldId id="271" r:id="rId22"/>
    <p:sldId id="306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29EC7-495D-4003-B8C1-37AE70BC6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564" y="752914"/>
            <a:ext cx="8791305" cy="4322669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Слободо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-Туринское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 «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Слободо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-Туринский детский сад «Солнечный»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Образовательный процесс в группе компенсирующей направленности МАДОУ «Солнечный»</a:t>
            </a:r>
            <a:b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90AF52-7FAF-4A72-A87C-72C6B596D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5600" y="5075583"/>
            <a:ext cx="4744277" cy="1086677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Алипова. А.А.</a:t>
            </a:r>
          </a:p>
        </p:txBody>
      </p:sp>
    </p:spTree>
    <p:extLst>
      <p:ext uri="{BB962C8B-B14F-4D97-AF65-F5344CB8AC3E}">
        <p14:creationId xmlns:p14="http://schemas.microsoft.com/office/powerpoint/2010/main" val="413041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A3C17-4EE3-4DD5-9E10-F0CCDB32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01" y="156754"/>
            <a:ext cx="8596668" cy="1959429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ребенок имеет право на счастливое проживание периода дошкольного детства, и получения качественного дошкольного образования.</a:t>
            </a:r>
            <a:br>
              <a:rPr lang="ru-RU" sz="27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181818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A2B955-97E8-4D1C-965B-10D015A05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664" y="1632856"/>
            <a:ext cx="4296319" cy="42454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684352-5D6B-46FD-8F05-B65087A8E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66" y="1567541"/>
            <a:ext cx="5634426" cy="47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4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675AD-689F-495F-B895-55D70BD1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66" y="0"/>
            <a:ext cx="8596668" cy="113110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группе выделены различные центры, которые доступны детям это такие центы как: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44B8884-56D9-4230-A31B-669CEC62D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5074" y="1560511"/>
            <a:ext cx="8596668" cy="860400"/>
          </a:xfrm>
        </p:spPr>
        <p:txBody>
          <a:bodyPr/>
          <a:lstStyle/>
          <a:p>
            <a:pPr algn="ctr"/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«Физкультурный уголок»</a:t>
            </a:r>
          </a:p>
          <a:p>
            <a:endParaRPr lang="ru-RU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AAEFFF6-12B2-4554-B178-BEEBF2CAEC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8086B5-D51D-47CC-87FB-451A238F2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50" y="1308640"/>
            <a:ext cx="4354830" cy="50945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0D3094-AC90-4F7F-97BF-0A030D552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023" y="2368445"/>
            <a:ext cx="4813307" cy="38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01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60475F6-10E6-4507-BFBF-4F0AED75C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5576" y="212207"/>
            <a:ext cx="4273060" cy="51481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 Театрализаций»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FF03CF-7EE3-45F9-9A89-312BC91F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38" y="422723"/>
            <a:ext cx="4715690" cy="60089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B60816-1631-49AC-A725-9B6C931F4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352" y="959369"/>
            <a:ext cx="5088664" cy="55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0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D8C124D-695A-4808-B8BA-2D1E5BEEF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571" y="104503"/>
            <a:ext cx="8777615" cy="1528354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науки и природы состоит из 2ух уголков: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Уголок природы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Уголок познавательно-исследовательской деятельности.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1FFEA5-47AB-434F-B958-821F55509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1" y="1619793"/>
            <a:ext cx="5656217" cy="4976949"/>
          </a:xfrm>
          <a:prstGeom prst="rect">
            <a:avLst/>
          </a:prstGeom>
        </p:spPr>
      </p:pic>
      <p:pic>
        <p:nvPicPr>
          <p:cNvPr id="6146" name="Picture 2" descr="Dan planete Zemlje – FORS Montenegro">
            <a:extLst>
              <a:ext uri="{FF2B5EF4-FFF2-40B4-BE49-F238E27FC236}">
                <a16:creationId xmlns:a16="http://schemas.microsoft.com/office/drawing/2014/main" id="{DC8A4FBA-CC63-4B9B-8090-5DB319CF0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63" y="2312125"/>
            <a:ext cx="2732313" cy="27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6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783934E-26D3-419D-9C35-9189EDD88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2705" y="158502"/>
            <a:ext cx="4012232" cy="8604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Центр «Безопасности»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154CB6-CCE3-47C3-89C5-01D47AA1F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04" y="958959"/>
            <a:ext cx="8310184" cy="52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9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E708486-A417-4FE5-B3F4-543F66E8E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2307" y="130629"/>
            <a:ext cx="5462207" cy="63238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«Правильного питания»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076968-1A49-44C0-9433-F5A6EF4D9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69" y="822960"/>
            <a:ext cx="6337624" cy="57345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BC889D-9036-4A24-B081-5C07AEC7F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014" y="229563"/>
            <a:ext cx="3667815" cy="28134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2734A6-12A0-4A3C-8968-71DF5E903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012" y="3177916"/>
            <a:ext cx="2896742" cy="342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52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194790E-727F-4241-8012-31B44CAA0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3947" y="160814"/>
            <a:ext cx="9908497" cy="64544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«Художественного творчества»           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52C392-0327-430B-B9A2-FD23CF7AA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77" y="812466"/>
            <a:ext cx="5397681" cy="57476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502ACB-2754-4C6C-AF44-9F1778DC6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205" y="1154242"/>
            <a:ext cx="4009890" cy="508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58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8EC47A-17E6-433E-89A8-C42FEFE76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73" y="861079"/>
            <a:ext cx="3789371" cy="5404810"/>
          </a:xfrm>
          <a:prstGeom prst="rect">
            <a:avLst/>
          </a:prstGeom>
        </p:spPr>
      </p:pic>
      <p:pic>
        <p:nvPicPr>
          <p:cNvPr id="8194" name="Picture 2" descr="ТИКО - конструирование | ВКонтакте">
            <a:extLst>
              <a:ext uri="{FF2B5EF4-FFF2-40B4-BE49-F238E27FC236}">
                <a16:creationId xmlns:a16="http://schemas.microsoft.com/office/drawing/2014/main" id="{45BD6FF4-C421-45E5-BF05-DCEA48D9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992" y="299804"/>
            <a:ext cx="5912995" cy="23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1C9CAD-EECD-49FE-85C1-A098C2CCC2F2}"/>
              </a:ext>
            </a:extLst>
          </p:cNvPr>
          <p:cNvSpPr txBox="1"/>
          <p:nvPr/>
        </p:nvSpPr>
        <p:spPr>
          <a:xfrm>
            <a:off x="262328" y="0"/>
            <a:ext cx="610099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«Конструирования»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7C64DB-5697-4D8F-9936-3E463C994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648" y="2848131"/>
            <a:ext cx="3530206" cy="380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89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5581DCC-5479-4463-8B5C-3DE298248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1477" y="235474"/>
            <a:ext cx="4903305" cy="860425"/>
          </a:xfrm>
        </p:spPr>
        <p:txBody>
          <a:bodyPr/>
          <a:lstStyle/>
          <a:p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«Наша Родина-Россия»</a:t>
            </a:r>
            <a:endParaRPr lang="ru-RU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CFEE55-6EE9-4AED-81F8-622B72325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3" y="937023"/>
            <a:ext cx="4749303" cy="54277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DA836F-B86A-4BA1-987A-15272ED45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070" y="3657599"/>
            <a:ext cx="5263670" cy="29649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1C2BCE-E7DF-4563-A135-4071A3B83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070" y="235474"/>
            <a:ext cx="4280452" cy="321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52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A1EE5F6-FDD8-4B0B-9A39-37FD19272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783" y="222068"/>
            <a:ext cx="8596312" cy="86042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Центр «Сюжетно-ролевой игры»                             Центр «Уединения»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B0F416-5F4D-469B-8BD0-50A13A490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3" y="753836"/>
            <a:ext cx="4650377" cy="52028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16F7BB-D85A-4454-9CC7-CCA5A36B3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391" y="1062271"/>
            <a:ext cx="4129361" cy="52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7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F8826-2284-4E98-8CE5-08D67526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00147"/>
            <a:ext cx="8596668" cy="422367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разновозрастная группа Компенсирующей направленности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6783E59-2A1B-46AA-8FC2-C86F3E468F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56709" y="389709"/>
            <a:ext cx="3191691" cy="319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21C454F5-5973-48B3-98FB-130834D1F1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86FA793-04F1-49DA-86DF-6543ED1C11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3829" y="206829"/>
            <a:ext cx="3374571" cy="33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69C0BC-937C-458C-81A2-6AB41EF0F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6" y="1097279"/>
            <a:ext cx="7876903" cy="50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26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61819C-62EC-4A35-A308-15629B949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09" y="1274163"/>
            <a:ext cx="3887629" cy="5340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B9FDF2-89E2-40E1-955C-6BCAF273A0CB}"/>
              </a:ext>
            </a:extLst>
          </p:cNvPr>
          <p:cNvSpPr txBox="1"/>
          <p:nvPr/>
        </p:nvSpPr>
        <p:spPr>
          <a:xfrm>
            <a:off x="4444585" y="209304"/>
            <a:ext cx="50291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уголка речевого развития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оптимальная организация развивающей среды для совершенствования речевых способностей воспитанников.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F93E1-D65C-4276-BF14-0FA392D6E32C}"/>
              </a:ext>
            </a:extLst>
          </p:cNvPr>
          <p:cNvSpPr txBox="1"/>
          <p:nvPr/>
        </p:nvSpPr>
        <p:spPr>
          <a:xfrm>
            <a:off x="222497" y="136839"/>
            <a:ext cx="610099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«Развитие речи»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91770B-9342-429C-B135-02E05AF06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437" y="2323476"/>
            <a:ext cx="4830268" cy="41597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FAD001-D7D6-4273-A703-0FD901F8A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919" y="195941"/>
            <a:ext cx="2327910" cy="34355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7FDEF5-E681-4D05-9B63-F4A8F5188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4423" y="3709851"/>
            <a:ext cx="2105841" cy="27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51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958C714-7281-4A7C-BD74-C68974132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6399" y="119314"/>
            <a:ext cx="4600058" cy="612206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Центр «Наша Библиотека»                                    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5CD6B7-4A9A-4634-B8F0-62D51E73D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26" y="775849"/>
            <a:ext cx="4338979" cy="5381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694CF5-DD5C-41E3-9254-D67D5B17F0D8}"/>
              </a:ext>
            </a:extLst>
          </p:cNvPr>
          <p:cNvSpPr txBox="1"/>
          <p:nvPr/>
        </p:nvSpPr>
        <p:spPr>
          <a:xfrm>
            <a:off x="4850067" y="619230"/>
            <a:ext cx="50357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книг расширяет словарный запас ребенка, обогащает речь, развивает скорость мышления.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4ACFA3-E986-47C3-86AA-0617DC7C7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659985" y="71841"/>
            <a:ext cx="2285999" cy="2403568"/>
          </a:xfrm>
          <a:prstGeom prst="rect">
            <a:avLst/>
          </a:prstGeom>
        </p:spPr>
      </p:pic>
      <p:pic>
        <p:nvPicPr>
          <p:cNvPr id="1026" name="Picture 2" descr="Выставка деткой литературы ко дню Рождения К. И. Чуковского / События /  Садик / Детский сад №5">
            <a:extLst>
              <a:ext uri="{FF2B5EF4-FFF2-40B4-BE49-F238E27FC236}">
                <a16:creationId xmlns:a16="http://schemas.microsoft.com/office/drawing/2014/main" id="{F00197C7-D6AF-41A0-9BC1-4D4CC4BEC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26" y="2583181"/>
            <a:ext cx="4985657" cy="37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16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93D869-8422-4E52-9BBA-2480684D9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22" y="726169"/>
            <a:ext cx="4207524" cy="4250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6F18CF-32BC-4787-86EE-F680B57A2827}"/>
              </a:ext>
            </a:extLst>
          </p:cNvPr>
          <p:cNvSpPr txBox="1"/>
          <p:nvPr/>
        </p:nvSpPr>
        <p:spPr>
          <a:xfrm>
            <a:off x="1401579" y="217695"/>
            <a:ext cx="808719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«Индивидуальных занятий для детей»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A4922F-F2DF-4A99-8BB9-437426F8B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621" y="744581"/>
            <a:ext cx="3142019" cy="52512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829A71-FC84-4BDC-9FA0-ACA8B8B0F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127" y="1619793"/>
            <a:ext cx="3997234" cy="48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2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DB819F9-A308-404C-94D5-5FB5DCF27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965" y="110713"/>
            <a:ext cx="8596668" cy="45458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Таким образом, в разновозрастной группе я реализую основные задачи дошкольного воспитания и образования, сочетая общие требования дошкольной педагогики с конкретными условиями совместного воспитания в одной группе детей разного возраста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  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Картинки дети (60 фото)">
            <a:extLst>
              <a:ext uri="{FF2B5EF4-FFF2-40B4-BE49-F238E27FC236}">
                <a16:creationId xmlns:a16="http://schemas.microsoft.com/office/drawing/2014/main" id="{1090793D-7DB1-45E5-914C-3DD8D25C6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112" y="3631474"/>
            <a:ext cx="5756911" cy="32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108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CF33B-1DC4-47AE-BA6E-988D58FD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76" y="114352"/>
            <a:ext cx="8596668" cy="1175658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6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D8A8FF-9570-4747-9D60-F7F8BD27A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99" y="1802674"/>
            <a:ext cx="7646126" cy="4362994"/>
          </a:xfrm>
          <a:prstGeom prst="rect">
            <a:avLst/>
          </a:prstGeom>
          <a:effectLst>
            <a:outerShdw blurRad="63500" dir="15000000" algn="ctr" rotWithShape="0">
              <a:srgbClr val="000000">
                <a:alpha val="47000"/>
              </a:srgbClr>
            </a:outerShdw>
            <a:reflection blurRad="190500"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7500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9991" y="1201783"/>
            <a:ext cx="3439655" cy="497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sx="1000" sy="1000" algn="ctr" rotWithShape="0">
              <a:srgbClr val="000000">
                <a:alpha val="18000"/>
              </a:srgbClr>
            </a:outerShdw>
            <a:reflection endPos="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8530" y="357867"/>
            <a:ext cx="37138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/>
              <a:t> 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Образовательный процесс в МАДОУ ЦРР – «Слободо-Туринский детский сад «Солнечный» строится на основе примерной основной образовательной программе дошкольного образования </a:t>
            </a:r>
            <a:b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«Детский сад  2100»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F5B22E-9895-47C7-A0C0-A39F1EF9F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988" y="174597"/>
            <a:ext cx="3279932" cy="4584589"/>
          </a:xfrm>
          <a:prstGeom prst="rect">
            <a:avLst/>
          </a:prstGeom>
          <a:ln>
            <a:gradFill>
              <a:gsLst>
                <a:gs pos="57350">
                  <a:srgbClr val="D9EFAB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342900" sx="99000" sy="99000" algn="ctr" rotWithShape="0">
              <a:srgbClr val="000000">
                <a:alpha val="8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54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E7A66E8-2959-46B2-AAB0-C131FB5B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88675"/>
            <a:ext cx="5632027" cy="504088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«Старший дошкольный возраст»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ACE8C54-E487-497A-B3E9-C8308DEAE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4203" y="1554480"/>
            <a:ext cx="4299614" cy="1018903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«Средний-младший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возраст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400" b="1" i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CBB391-F83A-43D4-87F3-91169F4FACA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3691" y="136163"/>
            <a:ext cx="4546600" cy="3881438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86B9AD-9692-47F4-97B2-A4BDE540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650" y="2142310"/>
            <a:ext cx="4385412" cy="43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9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1E61A-93E5-4307-9D6F-DC98811B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867EAA-A4C0-4F84-B286-4F546A748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015" y="431074"/>
            <a:ext cx="8596668" cy="220762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педагогического процесса должна быть ориентирована не только на общие задачи воспитания, а главным образом на ребенка, его потребности, интересы, уровень развития.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ADBDCE-59F3-47DA-A0AD-A27BE55CC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59"/>
          <a:stretch/>
        </p:blipFill>
        <p:spPr>
          <a:xfrm>
            <a:off x="1423853" y="2416630"/>
            <a:ext cx="7014754" cy="397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751ED-8D8F-4A98-8F73-FF3948B4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49" y="0"/>
            <a:ext cx="8596668" cy="189411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организации работы в разновозрастной группе я учитываю следующие моменты: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E9A700-9946-4500-8663-B6BE7EE9E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638" y="1058091"/>
            <a:ext cx="8596668" cy="5055326"/>
          </a:xfrm>
        </p:spPr>
        <p:txBody>
          <a:bodyPr>
            <a:normAutofit fontScale="40000" lnSpcReduction="20000"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6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ель, задачи, содержание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6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Программные требования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6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фронтальных занятиях   решаем более общие образовательные задачи, а более конкретные (разные) — на занятиях с одной подгруппой детей.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6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Практика показывает, что однотемные занятия в разновозрастной группе наиболее целесообразны и эффективны. Это положение распространяется на все виды НОД.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6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Материал подготовленный к занятию.</a:t>
            </a:r>
            <a:endParaRPr lang="ru-RU" sz="6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ru-RU" sz="4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ru-RU" sz="4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ru-RU" sz="4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ru-RU" sz="4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ru-RU" sz="4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ru-RU" sz="4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ru-RU" sz="4800" dirty="0"/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ru-RU" sz="4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4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4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CF558-DF7D-4C12-B788-6AEF52AB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14" y="195942"/>
            <a:ext cx="8596668" cy="2769327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заданий в разновозрастной группе осуществляется двумя путями: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Под непосредственным руководством педагога;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 помощью дидактичных игр и дидактичных материалов (самостоятельная работа детей).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0A3424-B020-450E-9C39-DE0974786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61" y="2782389"/>
            <a:ext cx="3562969" cy="37229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37E55F-A585-44B5-A90D-55ECBA8A5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510" y="2808514"/>
            <a:ext cx="3735976" cy="368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1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1F0602-A19C-4A86-B051-0EEFEA3FB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76" y="1972490"/>
            <a:ext cx="5503816" cy="42193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4349A8-C553-4A61-9329-2813CD58E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994" y="404947"/>
            <a:ext cx="4833258" cy="57868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D67C9-1EEC-48C8-A04B-976F9AA4B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51" y="261256"/>
            <a:ext cx="5932471" cy="1449977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Однотемные занятия дают возможность рационально использовать время, экономя его на объяснении задания и способов выполнения.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4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CFA8551-983B-47A3-9121-1D668E3CE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393" y="404949"/>
            <a:ext cx="8596668" cy="113646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Такая организация НОД помогает мне осуществлять и полноценную индивидуальную работу с детьми.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ABBF60-8E58-44E9-875A-B74232394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3" y="1384663"/>
            <a:ext cx="7654834" cy="49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1152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785</TotalTime>
  <Words>427</Words>
  <Application>Microsoft Office PowerPoint</Application>
  <PresentationFormat>Широкоэкранный</PresentationFormat>
  <Paragraphs>45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Open Sans</vt:lpstr>
      <vt:lpstr>PT Sans</vt:lpstr>
      <vt:lpstr>Times New Roman</vt:lpstr>
      <vt:lpstr>Trebuchet MS</vt:lpstr>
      <vt:lpstr>Wingdings</vt:lpstr>
      <vt:lpstr>Wingdings 3</vt:lpstr>
      <vt:lpstr>Аспект</vt:lpstr>
      <vt:lpstr>  Слободо-Туринское муниципальное автономное дошкольное образовательное учреждение  центр развития ребенка – «Слободо-Туринский детский сад «Солнечный»     Образовательный процесс в группе компенсирующей направленности МАДОУ «Солнечный» </vt:lpstr>
      <vt:lpstr>Наша разновозрастная группа Компенсирующей направленности </vt:lpstr>
      <vt:lpstr>Презентация PowerPoint</vt:lpstr>
      <vt:lpstr>«Старший дошкольный возраст» </vt:lpstr>
      <vt:lpstr>  </vt:lpstr>
      <vt:lpstr>При организации работы в разновозрастной группе я учитываю следующие моменты:   </vt:lpstr>
      <vt:lpstr>Выполнение заданий в разновозрастной группе осуществляется двумя путями:  1. Под непосредственным руководством педагога;  2. С помощью дидактичных игр и дидактичных материалов (самостоятельная работа детей). </vt:lpstr>
      <vt:lpstr>Однотемные занятия дают возможность рационально использовать время, экономя его на объяснении задания и способов выполнения. </vt:lpstr>
      <vt:lpstr>Презентация PowerPoint</vt:lpstr>
      <vt:lpstr>Каждый ребенок имеет право на счастливое проживание периода дошкольного детства, и получения качественного дошкольного образования.   </vt:lpstr>
      <vt:lpstr>В группе выделены различные центры, которые доступны детям это такие центы как: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Слободо-Туринский муниципальное автономное дошкольное образовательное учреждение  центр развития ребенка – «Слободо-Туринский детский сад «Солнечный»       Образовательный процесс в разновозрастной группе.</dc:title>
  <dc:creator>алина алипова</dc:creator>
  <cp:lastModifiedBy>алина алипова</cp:lastModifiedBy>
  <cp:revision>14</cp:revision>
  <dcterms:created xsi:type="dcterms:W3CDTF">2022-11-22T05:15:19Z</dcterms:created>
  <dcterms:modified xsi:type="dcterms:W3CDTF">2022-12-08T09:07:41Z</dcterms:modified>
</cp:coreProperties>
</file>