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61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8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8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654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223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6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17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6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9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3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3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6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51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7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4CDF-8493-472F-A342-B6BAC149D8C0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1645BF-F108-4A2D-AC7A-72BE3AE4B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solnechnyy-sad.mouoslb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BFFC6-3621-4024-A3E8-CE1C7176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8504" y="5329646"/>
            <a:ext cx="8915399" cy="114953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i="0" dirty="0">
                <a:solidFill>
                  <a:srgbClr val="3366CC"/>
                </a:solidFill>
                <a:effectLst/>
                <a:latin typeface="Trebuchet MS" panose="020B0603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6979F7-CBD8-4339-9DB8-317E8C248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6994" y="130630"/>
            <a:ext cx="9470572" cy="6348546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sz="510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МАДОУ ЦРР - «Слободо-Туринский детский сад</a:t>
            </a:r>
            <a:br>
              <a:rPr lang="ru-RU" sz="510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sz="510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«Солнечный»</a:t>
            </a:r>
            <a:r>
              <a:rPr lang="ru-RU" sz="51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0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7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 проект в первой группе раннего возраста.</a:t>
            </a:r>
          </a:p>
          <a:p>
            <a:pPr algn="ctr"/>
            <a:endParaRPr lang="ru-RU" sz="67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Воспитатель: Алипов. А. А.      </a:t>
            </a:r>
          </a:p>
          <a:p>
            <a:pPr algn="ctr"/>
            <a:r>
              <a:rPr lang="ru-RU" sz="4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2021г</a:t>
            </a:r>
          </a:p>
        </p:txBody>
      </p:sp>
      <p:pic>
        <p:nvPicPr>
          <p:cNvPr id="2050" name="Picture 2" descr="магазин Моя семья">
            <a:extLst>
              <a:ext uri="{FF2B5EF4-FFF2-40B4-BE49-F238E27FC236}">
                <a16:creationId xmlns:a16="http://schemas.microsoft.com/office/drawing/2014/main" id="{14602378-DAE8-4969-BFE4-B81732B5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069" y="2339391"/>
            <a:ext cx="6322422" cy="2846564"/>
          </a:xfrm>
          <a:prstGeom prst="rect">
            <a:avLst/>
          </a:prstGeom>
          <a:noFill/>
          <a:effectLst>
            <a:softEdge rad="444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44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D1FCA7-99A3-4D01-A180-41A107402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447" y="200298"/>
            <a:ext cx="8915400" cy="39928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этап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ормирующий.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совместной и самостоятельной деятельности детей по ознакомлению с семейными ценностями;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</a:t>
            </a:r>
          </a:p>
          <a:p>
            <a:pPr marL="0" indent="0">
              <a:buNone/>
            </a:pP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непосредственной </a:t>
            </a:r>
          </a:p>
          <a:p>
            <a:pPr marL="0" indent="0">
              <a:buNone/>
            </a:pP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творческой деятельности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детьми.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Идеи на тему «Цветы на белом фоне. Картинки.» (620) в 2021 г | цветы,  декупаж, картинки">
            <a:extLst>
              <a:ext uri="{FF2B5EF4-FFF2-40B4-BE49-F238E27FC236}">
                <a16:creationId xmlns:a16="http://schemas.microsoft.com/office/drawing/2014/main" id="{5B3B8E66-0B6F-440E-BA3D-F318DF43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95" y="2455818"/>
            <a:ext cx="4514850" cy="4201884"/>
          </a:xfrm>
          <a:prstGeom prst="rect">
            <a:avLst/>
          </a:prstGeom>
          <a:noFill/>
          <a:effectLst>
            <a:softEdge rad="469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6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7EBC28-85A3-469A-9F14-D714C56FC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384" y="104503"/>
            <a:ext cx="8915400" cy="21640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Заключительный этап </a:t>
            </a: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1.Предложение родителям и ребенку создать семейный мини-альбом на тему «Это я». </a:t>
            </a: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2.Предложение родителям и детям создать макет на тему «Родословное дерево» </a:t>
            </a:r>
          </a:p>
          <a:p>
            <a:r>
              <a:rPr lang="ru-RU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Провести праздник по теме «Моя Семья» по сказке «Репка» (Итоговое мероприятие) </a:t>
            </a:r>
          </a:p>
          <a:p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270" name="Picture 6" descr="Семья рисунок (30 фото) » Папик.Про - Все рисунки в одном месте">
            <a:extLst>
              <a:ext uri="{FF2B5EF4-FFF2-40B4-BE49-F238E27FC236}">
                <a16:creationId xmlns:a16="http://schemas.microsoft.com/office/drawing/2014/main" id="{3B1BDC5B-3851-4230-A951-928B1E47B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94" y="2129246"/>
            <a:ext cx="8416780" cy="4624251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0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Идеи на тему «Презентации» (18) | цветы, рамки, цветочные фоны">
            <a:extLst>
              <a:ext uri="{FF2B5EF4-FFF2-40B4-BE49-F238E27FC236}">
                <a16:creationId xmlns:a16="http://schemas.microsoft.com/office/drawing/2014/main" id="{4122CE70-A3F9-4449-8C63-A6576D950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40" y="0"/>
            <a:ext cx="9152709" cy="6557555"/>
          </a:xfrm>
          <a:prstGeom prst="rect">
            <a:avLst/>
          </a:prstGeom>
          <a:noFill/>
          <a:effectLst>
            <a:softEdge rad="800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53BC91-52B0-44C2-A0F2-A8C55689F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197" y="2185567"/>
            <a:ext cx="5237397" cy="407824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«Ребенок - зеркало семьи; как в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капле воды отражается солнце,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так в  детях отражается нравственная чистота матери и отца».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В. А. Сухомлинский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3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исьмо «Еще Пины для вашей доски «картинка»» — Pinterest — Яндекс.Почта |  Floral watercolor, Border paper printable, Floral">
            <a:extLst>
              <a:ext uri="{FF2B5EF4-FFF2-40B4-BE49-F238E27FC236}">
                <a16:creationId xmlns:a16="http://schemas.microsoft.com/office/drawing/2014/main" id="{90CA4852-5228-4AFA-80F3-C88C2E766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2713" y="-1563120"/>
            <a:ext cx="6857723" cy="10254347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F07CE-6C35-4B60-88C6-47387510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8248" y="2072390"/>
            <a:ext cx="7600013" cy="2214796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151818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264E8-79F8-42DD-B16A-8912176B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03" y="91444"/>
            <a:ext cx="9048794" cy="3108958"/>
          </a:xfrm>
        </p:spPr>
        <p:txBody>
          <a:bodyPr>
            <a:noAutofit/>
          </a:bodyPr>
          <a:lstStyle/>
          <a:p>
            <a:r>
              <a:rPr lang="ru-RU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1.Создание условий для благоприятного климата взаимодействия с родителями.</a:t>
            </a:r>
            <a:b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2.Установление доверительных и партнерских отношений с родителями. </a:t>
            </a:r>
            <a:b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3.Вовлечение семьи в единое образовательное пространство.</a:t>
            </a:r>
            <a:b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4.Сформировать у детей интерес к своей семье, сохранению семейных традиций и обычаев.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Знакомьтесь - это я и моя семья!">
            <a:extLst>
              <a:ext uri="{FF2B5EF4-FFF2-40B4-BE49-F238E27FC236}">
                <a16:creationId xmlns:a16="http://schemas.microsoft.com/office/drawing/2014/main" id="{9A351647-9401-42FF-A628-06E5620660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3200402"/>
            <a:ext cx="7132320" cy="3422467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F6D28-567C-4334-9D22-1BF70BF0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3847"/>
            <a:ext cx="8911687" cy="616857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Задачи:</a:t>
            </a:r>
            <a:b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*диагностирование родительских качеств и стилей воспитания в семье; </a:t>
            </a:r>
            <a:b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*выявление готовности семьи к активному взаимодействию с ДОУ; изменение потребительского взгляда родителей на воспитательно-образовательный процесс. </a:t>
            </a:r>
            <a:b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*установление доверительных и партнерских отношений с семьей каждого ребенка; </a:t>
            </a:r>
            <a:b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*повышение педагогической культуры родителей путем их просвещения.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23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D7D31C-6001-4FCB-929B-BBE48DA5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234" y="248194"/>
            <a:ext cx="9793378" cy="888275"/>
          </a:xfrm>
        </p:spPr>
        <p:txBody>
          <a:bodyPr/>
          <a:lstStyle/>
          <a:p>
            <a:pPr algn="ctr"/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 «МОЯ СЕМЬЯ»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4D07E9AA-26C4-4EBD-9E1D-D97BF4B6B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681" y="1058093"/>
            <a:ext cx="7707085" cy="3422467"/>
          </a:xfrm>
        </p:spPr>
        <p:txBody>
          <a:bodyPr>
            <a:normAutofit lnSpcReduction="10000"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рганизационный 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налитический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4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4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40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ормирующий</a:t>
            </a:r>
          </a:p>
          <a:p>
            <a:pPr marL="400050" indent="-400050">
              <a:buFont typeface="+mj-lt"/>
              <a:buAutoNum type="romanUcPeriod"/>
            </a:pPr>
            <a:endParaRPr lang="ru-RU" dirty="0"/>
          </a:p>
        </p:txBody>
      </p:sp>
      <p:pic>
        <p:nvPicPr>
          <p:cNvPr id="3078" name="Picture 6" descr="Моя семья - Муж сам сделал из дерeва ! Будем рады любoй... | Facebook">
            <a:extLst>
              <a:ext uri="{FF2B5EF4-FFF2-40B4-BE49-F238E27FC236}">
                <a16:creationId xmlns:a16="http://schemas.microsoft.com/office/drawing/2014/main" id="{30806641-1585-45E0-9280-2DC1EA96C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136" y="3291840"/>
            <a:ext cx="4213475" cy="3317966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47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A4291-7DCF-4EF9-AE8C-9FF69641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723" y="206099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1.Этап Организационный</a:t>
            </a:r>
            <a:r>
              <a:rPr lang="ru-RU" dirty="0">
                <a:solidFill>
                  <a:srgbClr val="FFC000"/>
                </a:solidFill>
              </a:rPr>
              <a:t>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629DE-1D9B-4334-8104-2CED1A190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679" y="1264555"/>
            <a:ext cx="9036731" cy="3973651"/>
          </a:xfrm>
          <a:noFill/>
          <a:effectLst>
            <a:softEdge rad="381000"/>
          </a:effectLst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паспорт проекта, определить его цель и основные задачи.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содержание проекта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перспективное планирование по работе с детьми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 взаимодействия 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и педагогами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Картинки цветов на белом фоне » DreemPics.com - картинки и рисунки на  рабочий стол бесплатно">
            <a:extLst>
              <a:ext uri="{FF2B5EF4-FFF2-40B4-BE49-F238E27FC236}">
                <a16:creationId xmlns:a16="http://schemas.microsoft.com/office/drawing/2014/main" id="{F7FE40C4-F95C-45E3-B847-431200018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161" y="3428425"/>
            <a:ext cx="4816839" cy="3506213"/>
          </a:xfrm>
          <a:prstGeom prst="rect">
            <a:avLst/>
          </a:prstGeom>
          <a:noFill/>
          <a:effectLst>
            <a:glow>
              <a:schemeClr val="accent1">
                <a:alpha val="69000"/>
              </a:schemeClr>
            </a:glow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8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728E2-514E-486C-90CB-4361C2251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3083" y="306333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Этап А</a:t>
            </a:r>
            <a:r>
              <a:rPr lang="ru-RU" sz="40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налитический </a:t>
            </a:r>
            <a:br>
              <a:rPr lang="ru-RU" sz="3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   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1FD31F-3DE6-43A0-866B-A25B435A5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438" y="1069299"/>
            <a:ext cx="8915400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 « Сотрудничество детского сада и семьи»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выявления уровня педагогических возможностей родителей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типа детско-родительских отношений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стиля семейного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воспитания.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14" name="Picture 70" descr="Фотообои Сиреневые цветы на белом фоне №4648. Каталог: Цветы | KLV-обои">
            <a:extLst>
              <a:ext uri="{FF2B5EF4-FFF2-40B4-BE49-F238E27FC236}">
                <a16:creationId xmlns:a16="http://schemas.microsoft.com/office/drawing/2014/main" id="{D9622861-B798-48F2-A573-A724C9EE3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862" y="3707116"/>
            <a:ext cx="2838138" cy="3150883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5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010190-0CE9-4559-BE88-D1A1939B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419" y="214859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показатели включенности   родителей в образовательный процесс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инициативность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ответственность 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ahoma" panose="020B0604030504040204" pitchFamily="34" charset="0"/>
              </a:rPr>
              <a:t>отношение родителей к  совместной деятельности детей и взрослых.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 descr="Синие Цветы На Белом Фоне — стоковые фотографии и другие картинки Без людей  - iStock">
            <a:extLst>
              <a:ext uri="{FF2B5EF4-FFF2-40B4-BE49-F238E27FC236}">
                <a16:creationId xmlns:a16="http://schemas.microsoft.com/office/drawing/2014/main" id="{AC411A56-5722-4797-BCB3-98B263382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3" y="3631474"/>
            <a:ext cx="8190411" cy="3592286"/>
          </a:xfrm>
          <a:prstGeom prst="rect">
            <a:avLst/>
          </a:prstGeom>
          <a:noFill/>
          <a:effectLst>
            <a:softEdge rad="850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96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9B6C88-A04E-473A-8452-C7200AABB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326" y="200297"/>
            <a:ext cx="8915400" cy="3228703"/>
          </a:xfrm>
        </p:spPr>
        <p:txBody>
          <a:bodyPr/>
          <a:lstStyle/>
          <a:p>
            <a:pPr marL="0" indent="0" algn="ctr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ru-RU" sz="36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 этап Наглядно- информационный.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родительского уголка, стендов, папок-передвижек;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памяток для родителей;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наглядной информации.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Дерево, растения и векторная графика травы Иллюстрация вектора -  иллюстрации насчитывающей листья, элемент: 163138051">
            <a:extLst>
              <a:ext uri="{FF2B5EF4-FFF2-40B4-BE49-F238E27FC236}">
                <a16:creationId xmlns:a16="http://schemas.microsoft.com/office/drawing/2014/main" id="{B043D3FA-B124-4A7D-8A38-184C2884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2" y="2939142"/>
            <a:ext cx="3949337" cy="391885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7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0BF6AC1-7624-4B5B-9848-0E768D0E4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3006" y="161109"/>
            <a:ext cx="8915400" cy="350955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этап Практический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родительские собрания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мини-лекция «О стилях семейного воспитания»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дискуссия на тему «Роль отца в воспитании ребенка» </a:t>
            </a:r>
          </a:p>
        </p:txBody>
      </p:sp>
      <p:pic>
        <p:nvPicPr>
          <p:cNvPr id="9218" name="Picture 2" descr="Акварельные цветы букет изолирован на белом фоне. Может использоваться в  качестве поздравительной открытки, пригласительной открытки на свадьбу,,  Артикул: 388690672 | Artzakaz.pro">
            <a:extLst>
              <a:ext uri="{FF2B5EF4-FFF2-40B4-BE49-F238E27FC236}">
                <a16:creationId xmlns:a16="http://schemas.microsoft.com/office/drawing/2014/main" id="{908610D0-0C94-4253-806E-0690666B7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77549" y="3670663"/>
            <a:ext cx="8769125" cy="3168287"/>
          </a:xfrm>
          <a:prstGeom prst="rect">
            <a:avLst/>
          </a:prstGeom>
          <a:noFill/>
          <a:effectLst>
            <a:softEdge rad="482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24610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1357</TotalTime>
  <Words>401</Words>
  <Application>Microsoft Office PowerPoint</Application>
  <PresentationFormat>Широкоэкранный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Century Gothic</vt:lpstr>
      <vt:lpstr>Tahoma</vt:lpstr>
      <vt:lpstr>Times New Roman</vt:lpstr>
      <vt:lpstr>Trebuchet MS</vt:lpstr>
      <vt:lpstr>Wingdings</vt:lpstr>
      <vt:lpstr>Wingdings 3</vt:lpstr>
      <vt:lpstr>Легкий дым</vt:lpstr>
      <vt:lpstr> </vt:lpstr>
      <vt:lpstr>                                     Цель проекта: 1.Создание условий для благоприятного климата взаимодействия с родителями. 2.Установление доверительных и партнерских отношений с родителями.  3.Вовлечение семьи в единое образовательное пространство. 4.Сформировать у детей интерес к своей семье, сохранению семейных традиций и обычаев.</vt:lpstr>
      <vt:lpstr>                             Задачи: *диагностирование родительских качеств и стилей воспитания в семье;  *выявление готовности семьи к активному взаимодействию с ДОУ; изменение потребительского взгляда родителей на воспитательно-образовательный процесс.  *установление доверительных и партнерских отношений с семьей каждого ребенка;  *повышение педагогической культуры родителей путем их просвещения.</vt:lpstr>
      <vt:lpstr>Этапы реализации проекта «МОЯ СЕМЬЯ»</vt:lpstr>
      <vt:lpstr>1.Этап Организационный  </vt:lpstr>
      <vt:lpstr>2. Этап Аналитический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алина алипова</dc:creator>
  <cp:lastModifiedBy>алина алипова</cp:lastModifiedBy>
  <cp:revision>6</cp:revision>
  <dcterms:created xsi:type="dcterms:W3CDTF">2021-11-17T06:25:50Z</dcterms:created>
  <dcterms:modified xsi:type="dcterms:W3CDTF">2021-11-23T09:09:42Z</dcterms:modified>
</cp:coreProperties>
</file>