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8" r:id="rId12"/>
    <p:sldId id="264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на алипова" initials="аа" lastIdx="3" clrIdx="0">
    <p:extLst>
      <p:ext uri="{19B8F6BF-5375-455C-9EA6-DF929625EA0E}">
        <p15:presenceInfo xmlns:p15="http://schemas.microsoft.com/office/powerpoint/2012/main" userId="00812b7166af64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6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8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07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1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08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1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6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7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9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9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0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5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4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2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3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F0CD-7598-4D6E-8979-B11642BEA816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BE9B4D-A561-4DA7-B206-3A4B1C99A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olnechnyy-sad.mouoslb.ru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F808D-6406-472C-9452-2F041869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93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МАДОУ ЦРР - «Слободо-Туринский детский сад</a:t>
            </a:r>
            <a:r>
              <a:rPr lang="ru-RU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«Солнечный»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9FCEA4-EACD-49DA-902C-C5C1821E4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2817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проект </a:t>
            </a:r>
          </a:p>
          <a:p>
            <a:pPr marL="0" indent="0" algn="ctr">
              <a:buNone/>
            </a:pPr>
            <a:r>
              <a:rPr lang="ru-RU" sz="4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</a:p>
          <a:p>
            <a:pPr marL="0" indent="0" algn="ctr">
              <a:buNone/>
            </a:pPr>
            <a:r>
              <a:rPr lang="ru-RU" sz="4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раннего возраста.</a:t>
            </a:r>
            <a:r>
              <a:rPr lang="ru-RU" sz="4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4482C5-1DBC-47A5-BE3D-C509D1CEC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86839" y="5521326"/>
            <a:ext cx="2809872" cy="115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Алипова. А.А.</a:t>
            </a:r>
          </a:p>
        </p:txBody>
      </p:sp>
    </p:spTree>
    <p:extLst>
      <p:ext uri="{BB962C8B-B14F-4D97-AF65-F5344CB8AC3E}">
        <p14:creationId xmlns:p14="http://schemas.microsoft.com/office/powerpoint/2010/main" val="193661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0732-5A77-49D3-A055-141E63F5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761" y="119921"/>
            <a:ext cx="4588239" cy="701337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ru-RU" sz="28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 практический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5BB77B-64A9-4793-BF10-B2BEE8A9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3396342"/>
            <a:ext cx="3265714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ED5088-455A-44DF-9018-912FDFC8A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14" y="740228"/>
            <a:ext cx="5165271" cy="5254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8F10AF-C262-469C-822A-C8E7095AB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4" y="508000"/>
            <a:ext cx="2694668" cy="2627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63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1BFC5F-1166-4177-ABD5-18418CB74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0" y="182289"/>
            <a:ext cx="3966341" cy="334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F8704F-39EA-4FC9-80D6-449E9A3F4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04" y="220716"/>
            <a:ext cx="3988676" cy="346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F52B73-D16C-46B7-9D73-7D1E40015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71" y="2790496"/>
            <a:ext cx="4468868" cy="381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7207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09F9C-4196-42AC-B5EE-6B4B3176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208" y="0"/>
            <a:ext cx="7111584" cy="749509"/>
          </a:xfrm>
        </p:spPr>
        <p:txBody>
          <a:bodyPr>
            <a:noAutofit/>
          </a:bodyPr>
          <a:lstStyle/>
          <a:p>
            <a:pPr algn="ctr"/>
            <a:r>
              <a:rPr lang="en-US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ru-RU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заключительный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2C420-D654-40D6-A96C-ED32B59A9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734" y="610341"/>
            <a:ext cx="6806784" cy="5880399"/>
          </a:xfrm>
        </p:spPr>
        <p:txBody>
          <a:bodyPr>
            <a:noAutofit/>
          </a:bodyPr>
          <a:lstStyle/>
          <a:p>
            <a:r>
              <a:rPr lang="ru-RU" sz="22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 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позволяют сделать вывод о том, что в результате мероприятий, которые были проведены в ходе проекта: беседы, выставки, тематические занятия, совместная деятельность детей и родителей, мы получили положительный результат. У детей повысились знания в области нравственно – патриотического воспитания в вопросах касающихся своей семьи, родители стали активней участвовать в мероприятиях проходимых в жизни группы и детского сада. На наш взгляд, проект «Моя семья» является первым шагом в нравственно – патриотическом воспитании ребенка дошкольного возраста, так как формирует первоначальное восприятие детьми ближайшей социокультурной среды, которой является его семья.</a:t>
            </a:r>
            <a:endParaRPr lang="ru-RU" sz="2200" dirty="0"/>
          </a:p>
        </p:txBody>
      </p:sp>
      <p:pic>
        <p:nvPicPr>
          <p:cNvPr id="6146" name="Picture 2" descr="Семья с тремя детьми в парке | Премиум векторы">
            <a:extLst>
              <a:ext uri="{FF2B5EF4-FFF2-40B4-BE49-F238E27FC236}">
                <a16:creationId xmlns:a16="http://schemas.microsoft.com/office/drawing/2014/main" id="{6A9B3D20-0366-4783-B681-C86C69C4D5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3" y="2121594"/>
            <a:ext cx="2830284" cy="308903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9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30978-EB15-445E-9A12-43EFE5C4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60" y="1132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по проекту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Игра-инсценировка</a:t>
            </a:r>
            <a:r>
              <a:rPr lang="ru-RU" sz="320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 сказке «Репка»»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588" y="1338263"/>
            <a:ext cx="6958012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8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EBCF9BB0-564C-47EF-ACE6-8A0C2202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45" y="1545021"/>
            <a:ext cx="7136567" cy="2156506"/>
          </a:xfrm>
        </p:spPr>
        <p:txBody>
          <a:bodyPr>
            <a:normAutofit/>
          </a:bodyPr>
          <a:lstStyle/>
          <a:p>
            <a:pPr algn="ctr"/>
            <a:r>
              <a:rPr lang="ru-RU" sz="5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Спасибо за внимание!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pic>
        <p:nvPicPr>
          <p:cNvPr id="7170" name="Picture 2" descr="дом семьи счастливая иллюстрация вектора. иллюстрации насчитывающей семья -  58361168">
            <a:extLst>
              <a:ext uri="{FF2B5EF4-FFF2-40B4-BE49-F238E27FC236}">
                <a16:creationId xmlns:a16="http://schemas.microsoft.com/office/drawing/2014/main" id="{DAF7409D-3BC5-4E23-BF31-FE008F459D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17" y="2238704"/>
            <a:ext cx="5281448" cy="3988676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9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A360D-C114-4AB3-976F-3192701D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5" y="119921"/>
            <a:ext cx="4394616" cy="6520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и уважения к родным и близким, знание своей фамилии, имени родителей. </a:t>
            </a:r>
            <a:b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 объединяет кровное родство, любовь, общие интересы, традиции. Семье принадлежит основная общественная функция – воспитание детей, она была и остается жизненно необходимой средой для сохранения и передачи социальных и культурных ценностей, определяющим фактором формирования личности ребенка.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ти рисуют семью, дети рисуют радость">
            <a:extLst>
              <a:ext uri="{FF2B5EF4-FFF2-40B4-BE49-F238E27FC236}">
                <a16:creationId xmlns:a16="http://schemas.microsoft.com/office/drawing/2014/main" id="{DD61F897-D5F2-4C5A-999B-01B556CC1F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34" y="1211263"/>
            <a:ext cx="3871455" cy="3373800"/>
          </a:xfrm>
          <a:prstGeom prst="rect">
            <a:avLst/>
          </a:prstGeom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8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C9C4-6101-44A1-A84D-54AA7E4B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529" y="261261"/>
            <a:ext cx="4303426" cy="4896423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: 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познавательный, творческий. Участники проекта: воспитанники группы раннего возраста, родители. долгосрочный (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2021г. – май 2022г.)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исунки книг для срисовки (20 фото) • Прикольные картинки и позитив">
            <a:extLst>
              <a:ext uri="{FF2B5EF4-FFF2-40B4-BE49-F238E27FC236}">
                <a16:creationId xmlns:a16="http://schemas.microsoft.com/office/drawing/2014/main" id="{1A254FCA-8CB2-49AE-AC21-14A6E50CBB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16" y="3672591"/>
            <a:ext cx="2807795" cy="258036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0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9ABF28-B1C9-4176-965A-A3ED01B17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2589" y="162749"/>
            <a:ext cx="3361045" cy="455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0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расширения представления детей о семье через организацию разных видов деятельности. отношения с семьями воспитанников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BFE7EE-AD53-4F11-A827-41E6EB3EC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728" y="97435"/>
            <a:ext cx="5867400" cy="62903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у детей первоначальных представлений о семье; 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играть совместно со сверстниками в сюжетно-ролевые игры по теме: «Моя семья»; 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активность, творческие способности, мышление, фантазию; 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любовь и уважение к членам семьи;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активному вовлечению родителей в совместную деятельность с ребенком в условиях семьи и детского сада;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партнерские  отношения с семьями воспитанников.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5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CBF63-8BB3-4369-A418-7F7FA690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1" y="0"/>
            <a:ext cx="10515600" cy="824459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 проекта: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8E723-A7AB-4344-A540-E46C58196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653" y="1455080"/>
            <a:ext cx="5724101" cy="4188976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и углубить у детей знания о семье, о членах семьи, традициях. 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умение организовывать игровые ситуации на основе имеющихся знаний о семье. 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активность участия родителей в мероприятиях детского сада. </a:t>
            </a:r>
          </a:p>
          <a:p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доверительные, партнерские отношения между воспитателями, воспитанниками и их родителями. Раскрыть творческие таланты детей и их родителей.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Тюменцев просят ответить, что для них значит жизнь | СЕМЬЯ | СЕМЬЯ | АиФ  Тюмень">
            <a:extLst>
              <a:ext uri="{FF2B5EF4-FFF2-40B4-BE49-F238E27FC236}">
                <a16:creationId xmlns:a16="http://schemas.microsoft.com/office/drawing/2014/main" id="{7952CDDF-4EB1-4921-9BE8-8217260555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25" y="2545589"/>
            <a:ext cx="2974866" cy="2814687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1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F1A6-3A60-46BE-94D9-AC0173DF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726" y="0"/>
            <a:ext cx="3446417" cy="632597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A30FF-AF4A-4D2E-970F-0AA9FA198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880" y="668611"/>
            <a:ext cx="4099560" cy="56799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3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Познание</a:t>
            </a:r>
            <a:endParaRPr lang="ru-RU" sz="2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Беседа: «Моя семья - моя радость», «С кем я живу», «Где работают мама и папа», «Я и мой дом», «Что такое хорошо, что такое плохо».</a:t>
            </a:r>
            <a:endParaRPr lang="ru-RU" sz="2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Рассматривание сюжетных картин: «У мамы день рождения», «С папой в магазин», «Поездка на дачу», «Наша дружная семья»,  «Курочка с цыплятами»</a:t>
            </a:r>
            <a:endParaRPr lang="ru-RU" sz="2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Заучивание пословиц:  «В хорошей семье хорошие дети растут», «Дружную семью горе не берёт»</a:t>
            </a:r>
          </a:p>
          <a:p>
            <a:pPr marL="0" indent="0" algn="ctr">
              <a:buNone/>
            </a:pPr>
            <a:r>
              <a:rPr lang="ru-RU" sz="23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Развитие речи</a:t>
            </a:r>
            <a:endParaRPr lang="ru-RU" sz="2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Коммуникация</a:t>
            </a:r>
            <a:endParaRPr lang="ru-RU" sz="2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Составление рассказов о своей семье по фотографиям, составление рассказов из личного опыта на тему «Семейные праздники»</a:t>
            </a:r>
          </a:p>
          <a:p>
            <a:pPr algn="l"/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625470-14D9-4391-A3A0-0FEA15956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8" y="493213"/>
            <a:ext cx="5159828" cy="63647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Общение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«За что бы меня похвалили дома»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Речевая игра «Подбери словечко» (определения)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Речевая игра с мячом «Я вижу много…»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Чтение художественной литературы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С.Капутикян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«Моя бабушка», </a:t>
            </a:r>
          </a:p>
          <a:p>
            <a:pPr algn="l"/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В.Чёрная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«Хорошая внучка»,</a:t>
            </a: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Е.Благининой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«Солнышко»,  </a:t>
            </a: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Татьяны Боковой «Как папа».</a:t>
            </a:r>
          </a:p>
          <a:p>
            <a:pPr algn="l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Толстой А.Н «Репка»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Стихотворения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А.Барто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Д.У «Колобок»</a:t>
            </a:r>
          </a:p>
          <a:p>
            <a:pPr algn="l"/>
            <a:r>
              <a:rPr lang="ru-RU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Сутеев В. Теремок</a:t>
            </a:r>
            <a:endParaRPr lang="ru-RU" sz="16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Социализация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Сюжетно-ролевая игра:</a:t>
            </a: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«Семья», «Мамины помощники»,</a:t>
            </a: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«В гости к бабушке и дедушке»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666022-EBF2-43B2-A012-AD80FD018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2635" y="885099"/>
            <a:ext cx="4478382" cy="50585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Продуктивная деятельность</a:t>
            </a:r>
            <a:endParaRPr lang="ru-RU" sz="2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Рисование: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«Портрет семьи», «Цветы для мамочки», «Солнышко для мамы», «Галстук для папы»</a:t>
            </a:r>
            <a:endParaRPr lang="ru-RU" sz="2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Лепка: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«Испечём торт для мамы», «Красивое блюдце для сестрёнки», «Салют», «Конфетки для моих близких»</a:t>
            </a:r>
            <a:endParaRPr lang="ru-RU" sz="2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Аппликация: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«Подарок моей семье.  Красивая скатерть», «Мимоза», «Украсим фартук для мамы», «Открытка для папы»</a:t>
            </a:r>
            <a:endParaRPr lang="ru-RU" sz="2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Конструирование: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«Гараж для папиной машины», «Построим красивый дом»</a:t>
            </a:r>
          </a:p>
          <a:p>
            <a:pPr marL="0" indent="0" algn="ctr">
              <a:buNone/>
            </a:pPr>
            <a:r>
              <a:rPr lang="ru-RU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Безопасность</a:t>
            </a:r>
            <a:endParaRPr lang="ru-RU" sz="2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Беседа: «Если ты остался дома один», «Правила поведения за столом»</a:t>
            </a:r>
            <a:endParaRPr lang="ru-RU" sz="2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Ситуация: «Что делать, если ты потерялся»</a:t>
            </a:r>
            <a:endParaRPr lang="ru-RU" sz="2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493ADE-0B16-4C82-8036-409A046E2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286" y="313509"/>
            <a:ext cx="5181600" cy="5460273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Физ. оздоровительная деятельность</a:t>
            </a:r>
            <a:endParaRPr lang="ru-RU" sz="2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Пальчиковая гимнастика «Семья»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Подвижная игра с речевым сопровождением «Кто живет у нас в квартире?»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Физкультминутка «Семья».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Комплекс ОРУ «Дружная семья»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1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Развивающая среда</a:t>
            </a:r>
            <a:endParaRPr lang="ru-RU" sz="2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Сюжетные картинки на тему: «Моя семья»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Развивающая игра: «За рулём», «Пирамидка», «Кружочки»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Книжки – раскраски на тему: «Помогаем дома»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Работа с родителями</a:t>
            </a:r>
            <a:endParaRPr lang="ru-RU" sz="2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Выставка семейных фотографий «Мама, папа, я ».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Выставка рисунков: «Моя мама – самая лучшая», «Мой самый лучший папа!», «С днем матери!», «С днем семьи» «Наша семья»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Консультация: «Ребёнок – член семьи»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Консультация «Роль современной семьи в воспитании ребенка».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Индивидуальные беседы с родителями на тему: «Совместные игры дома»</a:t>
            </a:r>
            <a:endParaRPr lang="ru-RU" sz="2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6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437C1-7E3F-4874-93C5-4FDA379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4911"/>
            <a:ext cx="10515600" cy="719528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181818"/>
                </a:solidFill>
                <a:effectLst/>
                <a:latin typeface="Open Sans" panose="020B0606030504020204" pitchFamily="34" charset="0"/>
              </a:rPr>
              <a:t>Этапы работы над проектом: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BA472-41B1-4006-983C-DD719911E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5193" y="1001166"/>
            <a:ext cx="5009213" cy="1951896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Подготовительный- октябрь 2021г </a:t>
            </a:r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Практический- ноябрь 2021г. –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 2022г. 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Заключительный- май 2022г.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Анкета для родителей « Моя семья» | Материал на тему: | Образовательная  социальная сеть">
            <a:extLst>
              <a:ext uri="{FF2B5EF4-FFF2-40B4-BE49-F238E27FC236}">
                <a16:creationId xmlns:a16="http://schemas.microsoft.com/office/drawing/2014/main" id="{4FBCD588-0E2F-4570-B59A-AA2B28C29D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48" y="3048391"/>
            <a:ext cx="4796852" cy="342736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98B37-9F47-4089-B03B-9E490A32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272" y="144592"/>
            <a:ext cx="5181600" cy="536445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sz="28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подготовительный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681443D8-642D-49AF-B8FF-34F591E53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345" y="696036"/>
            <a:ext cx="2679147" cy="262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A0E661-41C0-4074-AAE4-52DA6D6416F5}"/>
              </a:ext>
            </a:extLst>
          </p:cNvPr>
          <p:cNvSpPr txBox="1"/>
          <p:nvPr/>
        </p:nvSpPr>
        <p:spPr>
          <a:xfrm>
            <a:off x="3643953" y="3357352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Наглядное пособие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D1C7F5-1FBA-4239-8BFC-170625A8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8" y="682387"/>
            <a:ext cx="2739219" cy="262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294C32-0753-49DC-8326-5B8A0F7B84D9}"/>
              </a:ext>
            </a:extLst>
          </p:cNvPr>
          <p:cNvSpPr txBox="1"/>
          <p:nvPr/>
        </p:nvSpPr>
        <p:spPr>
          <a:xfrm>
            <a:off x="423080" y="3357349"/>
            <a:ext cx="2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Лепбук «Моя семья»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44AB55F-BCCE-46AD-BEBC-87254675C4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2" y="4203510"/>
            <a:ext cx="2586037" cy="212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1C3ACB3-4D10-4F56-AF7D-B37B8CF4E0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89" y="682388"/>
            <a:ext cx="2658315" cy="262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F51214-E23B-485C-A9BA-29D0774E248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90" y="4162568"/>
            <a:ext cx="2624917" cy="215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9FF2DC-EFFC-42C5-89CC-C76522CBA19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81" y="4339987"/>
            <a:ext cx="2072910" cy="171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BC9667-AA2D-44BE-BB10-9719580170EB}"/>
              </a:ext>
            </a:extLst>
          </p:cNvPr>
          <p:cNvSpPr txBox="1"/>
          <p:nvPr/>
        </p:nvSpPr>
        <p:spPr>
          <a:xfrm>
            <a:off x="6799942" y="3323771"/>
            <a:ext cx="235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Театрализация </a:t>
            </a:r>
          </a:p>
        </p:txBody>
      </p:sp>
    </p:spTree>
    <p:extLst>
      <p:ext uri="{BB962C8B-B14F-4D97-AF65-F5344CB8AC3E}">
        <p14:creationId xmlns:p14="http://schemas.microsoft.com/office/powerpoint/2010/main" val="38869926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900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Open Sans</vt:lpstr>
      <vt:lpstr>Times New Roman</vt:lpstr>
      <vt:lpstr>Trebuchet MS</vt:lpstr>
      <vt:lpstr>Wingdings 3</vt:lpstr>
      <vt:lpstr>Аспект</vt:lpstr>
      <vt:lpstr>МАДОУ ЦРР - «Слободо-Туринский детский сад «Солнечный»  </vt:lpstr>
      <vt:lpstr>Актуальность : Воспитание любви и уважения к родным и близким, знание своей фамилии, имени родителей.  Членов семьи объединяет кровное родство, любовь, общие интересы, традиции. Семье принадлежит основная общественная функция – воспитание детей, она была и остается жизненно необходимой средой для сохранения и передачи социальных и культурных ценностей, определяющим фактором формирования личности ребенка.</vt:lpstr>
      <vt:lpstr>Паспорт проекта :  Тип проекта: познавательный, творческий. Участники проекта: воспитанники группы раннего возраста, родители. долгосрочный (октябрь 2021г. – май 2022г.)</vt:lpstr>
      <vt:lpstr>Презентация PowerPoint</vt:lpstr>
      <vt:lpstr>Предполагаемый результат проекта: </vt:lpstr>
      <vt:lpstr>План мероприятий</vt:lpstr>
      <vt:lpstr>Презентация PowerPoint</vt:lpstr>
      <vt:lpstr>Этапы работы над проектом:</vt:lpstr>
      <vt:lpstr>I – Этап подготовительный</vt:lpstr>
      <vt:lpstr>II – Этап практический</vt:lpstr>
      <vt:lpstr>Презентация PowerPoint</vt:lpstr>
      <vt:lpstr>III – Этап заключительный</vt:lpstr>
      <vt:lpstr>Итоговое мероприятие по проекту «Игра-инсценировка по сказке «Репка»»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- «Слободо-Туринский детский сад «Солнечный»  </dc:title>
  <dc:creator>алина алипова</dc:creator>
  <cp:lastModifiedBy>ADMIN_1</cp:lastModifiedBy>
  <cp:revision>4</cp:revision>
  <dcterms:created xsi:type="dcterms:W3CDTF">2022-05-06T09:34:00Z</dcterms:created>
  <dcterms:modified xsi:type="dcterms:W3CDTF">2024-01-07T09:13:52Z</dcterms:modified>
</cp:coreProperties>
</file>