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5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72" r:id="rId23"/>
    <p:sldId id="282" r:id="rId24"/>
    <p:sldId id="297" r:id="rId25"/>
    <p:sldId id="298" r:id="rId26"/>
    <p:sldId id="299" r:id="rId27"/>
    <p:sldId id="266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2" autoAdjust="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27CF5-E94B-41EC-A29F-3E533281C629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9DF34-D866-41C8-9270-EE7E9AB2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7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9684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1/11/2024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1/11/2024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70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1/11/2024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5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1/11/2024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08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1/11/2024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15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1824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8859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868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733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5767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1950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3708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4653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7136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6110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1/11/2024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7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olnechnyy-sad.mouoslb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056784" cy="792088"/>
          </a:xfrm>
        </p:spPr>
        <p:txBody>
          <a:bodyPr>
            <a:noAutofit/>
          </a:bodyPr>
          <a:lstStyle/>
          <a:p>
            <a:pPr algn="ctr"/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МАДОУ ЦРР - «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Слободо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-Туринский детский сад</a:t>
            </a:r>
            <a:b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«Солнечный»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340768"/>
            <a:ext cx="6982544" cy="51845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 </a:t>
            </a:r>
          </a:p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– 2022 уч. год </a:t>
            </a:r>
          </a:p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группе раннего возраста. </a:t>
            </a:r>
          </a:p>
          <a:p>
            <a:pPr algn="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algn="r"/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Алипова А.А </a:t>
            </a:r>
          </a:p>
        </p:txBody>
      </p:sp>
    </p:spTree>
    <p:extLst>
      <p:ext uri="{BB962C8B-B14F-4D97-AF65-F5344CB8AC3E}">
        <p14:creationId xmlns:p14="http://schemas.microsoft.com/office/powerpoint/2010/main" val="292474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292A4-A481-4C5D-9BB2-9BC1B46CA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3936783" cy="5249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B864A7-FE24-4974-BE15-AC8197082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8" y="836712"/>
            <a:ext cx="3470185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CB955-8E85-400F-BD04-C1A104BEE0DD}"/>
              </a:ext>
            </a:extLst>
          </p:cNvPr>
          <p:cNvSpPr txBox="1"/>
          <p:nvPr/>
        </p:nvSpPr>
        <p:spPr>
          <a:xfrm>
            <a:off x="3635896" y="5805264"/>
            <a:ext cx="398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занятие ,танцы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653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89E85A-759E-42DC-BBD1-29F70DB5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9000"/>
            <a:ext cx="576064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E74C8E-3E52-4845-AFB6-06BB94A3A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2520280" cy="26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076E52-31C3-4DF9-B86E-C742C206A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0"/>
            <a:ext cx="2520280" cy="2801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F64D76-01AC-492C-8E02-D38ADB508491}"/>
              </a:ext>
            </a:extLst>
          </p:cNvPr>
          <p:cNvSpPr txBox="1"/>
          <p:nvPr/>
        </p:nvSpPr>
        <p:spPr>
          <a:xfrm>
            <a:off x="2483768" y="2996952"/>
            <a:ext cx="542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после сна , развитие движений </a:t>
            </a:r>
          </a:p>
        </p:txBody>
      </p:sp>
    </p:spTree>
    <p:extLst>
      <p:ext uri="{BB962C8B-B14F-4D97-AF65-F5344CB8AC3E}">
        <p14:creationId xmlns:p14="http://schemas.microsoft.com/office/powerpoint/2010/main" val="246816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9BE685-DDF3-4072-9D17-81C894C34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688632" cy="330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48709-910A-4151-A265-F1953F919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2736304" cy="28541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425FAE-EE82-4DB0-8D36-B7BD15B43327}"/>
              </a:ext>
            </a:extLst>
          </p:cNvPr>
          <p:cNvSpPr txBox="1"/>
          <p:nvPr/>
        </p:nvSpPr>
        <p:spPr>
          <a:xfrm>
            <a:off x="3851920" y="3356992"/>
            <a:ext cx="261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</a:t>
            </a:r>
          </a:p>
        </p:txBody>
      </p:sp>
    </p:spTree>
    <p:extLst>
      <p:ext uri="{BB962C8B-B14F-4D97-AF65-F5344CB8AC3E}">
        <p14:creationId xmlns:p14="http://schemas.microsoft.com/office/powerpoint/2010/main" val="208429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083F31-207C-4078-A001-DE0C579B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6041132" cy="359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1D0C48-771B-4C24-927D-05701F1B0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2952328" cy="2626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319CDB-EDE6-423B-B0F5-5B3C600E3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77072"/>
            <a:ext cx="2880320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F598AD-AE7C-4507-BAFF-5C7F2C733091}"/>
              </a:ext>
            </a:extLst>
          </p:cNvPr>
          <p:cNvSpPr txBox="1"/>
          <p:nvPr/>
        </p:nvSpPr>
        <p:spPr>
          <a:xfrm>
            <a:off x="2339752" y="3645024"/>
            <a:ext cx="564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занятия с дидактическим материалом </a:t>
            </a:r>
          </a:p>
        </p:txBody>
      </p:sp>
    </p:spTree>
    <p:extLst>
      <p:ext uri="{BB962C8B-B14F-4D97-AF65-F5344CB8AC3E}">
        <p14:creationId xmlns:p14="http://schemas.microsoft.com/office/powerpoint/2010/main" val="396527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4BA79-F386-46D8-8556-A9180B052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3358935" cy="3048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97828E-24C1-45C9-90F4-CD75B56EE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753100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9DFF7B-1A52-4646-9F68-6630DC818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353730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8F59E9-D3FF-40B9-92AF-62333C95029B}"/>
              </a:ext>
            </a:extLst>
          </p:cNvPr>
          <p:cNvSpPr txBox="1"/>
          <p:nvPr/>
        </p:nvSpPr>
        <p:spPr>
          <a:xfrm>
            <a:off x="2339752" y="292494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 гигиенические навыки, правила поведения за столом , здоровое писание. </a:t>
            </a:r>
          </a:p>
        </p:txBody>
      </p:sp>
    </p:spTree>
    <p:extLst>
      <p:ext uri="{BB962C8B-B14F-4D97-AF65-F5344CB8AC3E}">
        <p14:creationId xmlns:p14="http://schemas.microsoft.com/office/powerpoint/2010/main" val="362384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DC1F50-DE3B-4AB4-A23B-35170FA2F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31236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72AC24-0A4E-4756-A962-6F9CF2A7A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5024"/>
            <a:ext cx="3744416" cy="302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4F6A4F-613F-40D1-854A-5E9CD45CB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3672408" cy="3092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A55936-8C95-4720-8038-B4D50D74D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F194BB-CA8D-4B98-85AF-71FA3E6F6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2776"/>
            <a:ext cx="273630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4545A4-68CC-4B8A-93D8-E3E393DA2020}"/>
              </a:ext>
            </a:extLst>
          </p:cNvPr>
          <p:cNvSpPr txBox="1"/>
          <p:nvPr/>
        </p:nvSpPr>
        <p:spPr>
          <a:xfrm>
            <a:off x="124690" y="3110345"/>
            <a:ext cx="3151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в любое время года. </a:t>
            </a:r>
          </a:p>
        </p:txBody>
      </p:sp>
    </p:spTree>
    <p:extLst>
      <p:ext uri="{BB962C8B-B14F-4D97-AF65-F5344CB8AC3E}">
        <p14:creationId xmlns:p14="http://schemas.microsoft.com/office/powerpoint/2010/main" val="185185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3E6E1-EE82-4CAD-B8C4-64F26515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188640"/>
            <a:ext cx="1546679" cy="86409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5DBD5A-D821-4033-A926-ADB2C1FB8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314825" cy="5321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43AB07-A6BE-4159-B56F-614C71D22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697960" cy="431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2971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7163F-F958-4095-BB8C-A4E8E149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188640"/>
            <a:ext cx="5003063" cy="71665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«Осенняя фантазия»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B3C39C-2BDA-4396-8CE9-FF33DE2E8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165304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8139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212731-E473-4D05-8FDA-5EEEE925D425}"/>
              </a:ext>
            </a:extLst>
          </p:cNvPr>
          <p:cNvSpPr txBox="1"/>
          <p:nvPr/>
        </p:nvSpPr>
        <p:spPr>
          <a:xfrm>
            <a:off x="2987824" y="188640"/>
            <a:ext cx="362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«Светлая пасха»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95D444-AAD8-4100-A2B5-DC859534E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745232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7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5B17-C06F-436A-B345-DD422D3B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692696"/>
            <a:ext cx="6589199" cy="72008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матери»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8F2529-72B0-4146-8D7C-B6EBE4CB0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744416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FD0051-5454-41CB-BCA2-0EAD2E70F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432048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6F2648-106C-4F50-9D76-C1D667E3BF29}"/>
              </a:ext>
            </a:extLst>
          </p:cNvPr>
          <p:cNvSpPr txBox="1"/>
          <p:nvPr/>
        </p:nvSpPr>
        <p:spPr>
          <a:xfrm>
            <a:off x="6012160" y="5445224"/>
            <a:ext cx="364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«8марта» </a:t>
            </a:r>
          </a:p>
        </p:txBody>
      </p:sp>
    </p:spTree>
    <p:extLst>
      <p:ext uri="{BB962C8B-B14F-4D97-AF65-F5344CB8AC3E}">
        <p14:creationId xmlns:p14="http://schemas.microsoft.com/office/powerpoint/2010/main" val="10504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BDE8FFA-5170-447F-865F-7D5126D0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0792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</a:t>
            </a:r>
            <a: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ребенка</a:t>
            </a:r>
            <a:b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(15 мальчиков и 9 девочек). </a:t>
            </a:r>
            <a:b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проходила у всех индивидуально.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42F9C0B-7FA3-42B0-80C8-0A90C6042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676875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871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C7FDE-05EA-42AF-B0E7-0D936860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6109543"/>
            <a:ext cx="3240360" cy="149691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«23 Февраля» 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5A026-F5EC-4922-9D34-D3E2360FF30C}"/>
              </a:ext>
            </a:extLst>
          </p:cNvPr>
          <p:cNvSpPr txBox="1"/>
          <p:nvPr/>
        </p:nvSpPr>
        <p:spPr>
          <a:xfrm>
            <a:off x="4139952" y="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космонавтики»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25E4FE-3FF9-4B07-9F57-980BBC82A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480677" cy="4358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FBFFC5-AEFE-46D2-B81D-DFCED1C5C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432048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697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9FA88-FF93-4ACC-98AD-C7025829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404664"/>
            <a:ext cx="6589199" cy="128089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семьи»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B2BD63-BA9A-4A9F-B2B7-E0197F5CE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725227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47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 «Моя первая Ёлка»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641F13-1B89-464F-B492-83A680A7B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720080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425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5230AD-71A4-45F2-9988-3A495F1B0CA1}"/>
              </a:ext>
            </a:extLst>
          </p:cNvPr>
          <p:cNvSpPr txBox="1"/>
          <p:nvPr/>
        </p:nvSpPr>
        <p:spPr>
          <a:xfrm>
            <a:off x="1259632" y="6615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протяжение учебного года моя группа пополнилась : Играми, дидактическим материалом , картотеками, наглядными пособиями, конспектами, и т.п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4D3F74-3A27-4483-A0A6-039AF7C13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858000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8921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5D8FF-4017-4777-8069-5279CA4B5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858000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0117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8F1CB-BAD4-48AB-8515-7305335BC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3744416" cy="5463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33DE4-69D8-4B7F-A580-532BB0115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3384376" cy="547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0322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0AC9C-2BB2-4D0C-AD21-068C95FF86FA}"/>
              </a:ext>
            </a:extLst>
          </p:cNvPr>
          <p:cNvSpPr txBox="1"/>
          <p:nvPr/>
        </p:nvSpPr>
        <p:spPr>
          <a:xfrm>
            <a:off x="2555776" y="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достижения и награды»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A726FA-AD88-48DE-ACF2-380FA57F2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734481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8469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467600" cy="57606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в течение учебного года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7467600" cy="345638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агитация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Наглядно-стендовая информация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создание предметно-развивающей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1394121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60648"/>
            <a:ext cx="705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 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FA428-7F30-45D5-B0A7-B37CA063904F}"/>
              </a:ext>
            </a:extLst>
          </p:cNvPr>
          <p:cNvSpPr txBox="1"/>
          <p:nvPr/>
        </p:nvSpPr>
        <p:spPr>
          <a:xfrm>
            <a:off x="1619672" y="292494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7570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9E030D23-FC89-4109-A0CA-D669AA514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5975647" cy="5975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37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204" y="1628800"/>
            <a:ext cx="7992888" cy="388843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способностей;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эмоционально-личностной, социальной   сферы;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представлений об окружающем мире;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речи;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мелкой моторики;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творческих способностей;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сенсорных ощущений;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двигательной активности;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музыкального слуха и ритма.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0648"/>
            <a:ext cx="7416824" cy="129266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приоритетными направлениями группы общеразвивающей направленности раннего возраста являются: </a:t>
            </a:r>
            <a:br>
              <a:rPr lang="ru-RU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65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84C860-9398-43AA-A550-DE4CE1ED5490}"/>
              </a:ext>
            </a:extLst>
          </p:cNvPr>
          <p:cNvSpPr txBox="1"/>
          <p:nvPr/>
        </p:nvSpPr>
        <p:spPr>
          <a:xfrm>
            <a:off x="1403648" y="260648"/>
            <a:ext cx="76328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этот учебный год дети научились:</a:t>
            </a:r>
          </a:p>
          <a:p>
            <a:pPr algn="ctr"/>
            <a:endParaRPr lang="ru-RU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одеваться при небольшой помощи взрослого;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 – гигиеническим навыкам;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Сопровождают речью игровые и бытовые действия;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некоторые овощи и фрукты;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Знают, называют и используют детали строительного материала;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 группировать предметы по цвету, размеру, форме;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один и много предметов, большие и маленькие;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Стали больше общаться друг с другом, их речь стала более разнообразной и насыщенной.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2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4A354-BC95-43AE-B069-34662133EB67}"/>
              </a:ext>
            </a:extLst>
          </p:cNvPr>
          <p:cNvSpPr txBox="1"/>
          <p:nvPr/>
        </p:nvSpPr>
        <p:spPr>
          <a:xfrm>
            <a:off x="2339752" y="116632"/>
            <a:ext cx="4921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нашей группы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47E825-41B8-46D5-973D-D507FF589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590465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329419-8C59-46AC-A1C6-092AC44E8F82}"/>
              </a:ext>
            </a:extLst>
          </p:cNvPr>
          <p:cNvSpPr txBox="1"/>
          <p:nvPr/>
        </p:nvSpPr>
        <p:spPr>
          <a:xfrm>
            <a:off x="3923928" y="44371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литературы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C75B07-CEC8-49E9-B98E-54705D6A3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905819"/>
            <a:ext cx="2474024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DA4F86-79DD-4D84-831E-E1A891002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85509"/>
            <a:ext cx="244827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AAFA30-0E1E-44F0-8111-DC128F22C0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97152"/>
            <a:ext cx="2376264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124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4BF1B0-7944-4853-973D-92A4A71B7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33056"/>
            <a:ext cx="302433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A7F190-1A96-450E-AE23-BA4FAC85F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33056"/>
            <a:ext cx="3024336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A56B82-5759-488E-B763-96185F5EA777}"/>
              </a:ext>
            </a:extLst>
          </p:cNvPr>
          <p:cNvSpPr txBox="1"/>
          <p:nvPr/>
        </p:nvSpPr>
        <p:spPr>
          <a:xfrm>
            <a:off x="3491880" y="328498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, развитие сенсорных способностей.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27AF37-92F5-4A36-9042-4B6A32927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3525565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800937-87F9-44F4-A38E-C1C1AC4D3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3453557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931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45E2E3-F262-45CA-AC22-695BB0700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37112"/>
            <a:ext cx="316835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434492-8F94-499A-A8BE-5274752EB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37112"/>
            <a:ext cx="2880320" cy="225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2673D6-734F-44CA-9729-8114604CC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6408712" cy="3755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CE380A-5DB6-4D24-A95A-9B5BA4711360}"/>
              </a:ext>
            </a:extLst>
          </p:cNvPr>
          <p:cNvSpPr txBox="1"/>
          <p:nvPr/>
        </p:nvSpPr>
        <p:spPr>
          <a:xfrm>
            <a:off x="1979712" y="3933056"/>
            <a:ext cx="587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занятия со строительным материалом </a:t>
            </a:r>
          </a:p>
        </p:txBody>
      </p:sp>
    </p:spTree>
    <p:extLst>
      <p:ext uri="{BB962C8B-B14F-4D97-AF65-F5344CB8AC3E}">
        <p14:creationId xmlns:p14="http://schemas.microsoft.com/office/powerpoint/2010/main" val="390131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52D46D-4738-45EC-AA6A-00276CE50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352462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F3D2E2-441D-43D1-A571-AAA8BB2A4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69157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4E8D2A-269B-4044-A1CD-E0B6CC00A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61048"/>
            <a:ext cx="3050416" cy="2763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127C1C-1CCB-4F75-9C04-0E37F9FBF5B9}"/>
              </a:ext>
            </a:extLst>
          </p:cNvPr>
          <p:cNvSpPr txBox="1"/>
          <p:nvPr/>
        </p:nvSpPr>
        <p:spPr>
          <a:xfrm>
            <a:off x="4355976" y="3501008"/>
            <a:ext cx="254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Рисование, лепка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D6ECA9-3484-4F75-AFF4-F2CBFE31C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3056"/>
            <a:ext cx="3528392" cy="264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389928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588</TotalTime>
  <Words>347</Words>
  <Application>Microsoft Office PowerPoint</Application>
  <PresentationFormat>Экран (4:3)</PresentationFormat>
  <Paragraphs>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МАДОУ ЦРР - «Слободо-Туринский детский сад «Солнечный»  </vt:lpstr>
      <vt:lpstr>В нашей группе 24 ребенка  (15 мальчиков и 9 девочек).  Адаптация проходила у всех индивидуально. </vt:lpstr>
      <vt:lpstr>Презентация PowerPoint</vt:lpstr>
      <vt:lpstr> Развитие познавательных способностей;  Развитие эмоционально-личностной, социальной   сферы;  Развитие представлений об окружающем мире;  Развитие речи;  Развитие мелкой моторики;  Развитие творческих способностей;  Развитие сенсорных ощущений;  Развитие двигательной активности;  Развитие музыкального слуха и ритма.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</vt:lpstr>
      <vt:lpstr>«Осенняя фантазия» </vt:lpstr>
      <vt:lpstr>Презентация PowerPoint</vt:lpstr>
      <vt:lpstr>«День матери» </vt:lpstr>
      <vt:lpstr>«23 Февраля»  </vt:lpstr>
      <vt:lpstr>«День семьи» </vt:lpstr>
      <vt:lpstr>Утренник «Моя первая Ёлка»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 в течение учебного года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- «Слободо-Туринский детский сад «Солнечный»</dc:title>
  <dc:creator>Mika</dc:creator>
  <cp:lastModifiedBy>Irina</cp:lastModifiedBy>
  <cp:revision>45</cp:revision>
  <dcterms:created xsi:type="dcterms:W3CDTF">2021-05-25T17:48:21Z</dcterms:created>
  <dcterms:modified xsi:type="dcterms:W3CDTF">2024-01-11T04:16:26Z</dcterms:modified>
</cp:coreProperties>
</file>