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66" r:id="rId4"/>
    <p:sldId id="273" r:id="rId5"/>
    <p:sldId id="257" r:id="rId6"/>
    <p:sldId id="258" r:id="rId7"/>
    <p:sldId id="275" r:id="rId8"/>
    <p:sldId id="259" r:id="rId9"/>
    <p:sldId id="260" r:id="rId10"/>
    <p:sldId id="262" r:id="rId11"/>
    <p:sldId id="276" r:id="rId12"/>
    <p:sldId id="263" r:id="rId13"/>
    <p:sldId id="264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663300"/>
    <a:srgbClr val="F121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EFAD-00D2-4244-80C9-62C2438C8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9CCC-425A-4837-AF4C-111B7E0B2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9CCC-425A-4837-AF4C-111B7E0B2F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9CCC-425A-4837-AF4C-111B7E0B2F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Comic Sans MS" pitchFamily="66" charset="0"/>
              </a:rPr>
              <a:t>Зимушка-зима.</a:t>
            </a:r>
            <a:endParaRPr lang="ru-RU" sz="6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121E7"/>
                </a:solidFill>
                <a:latin typeface="Mistral" pitchFamily="66" charset="0"/>
              </a:rPr>
              <a:t>Выполнила: </a:t>
            </a:r>
            <a:r>
              <a:rPr lang="ru-RU" sz="4800" dirty="0" err="1" smtClean="0">
                <a:solidFill>
                  <a:srgbClr val="F121E7"/>
                </a:solidFill>
                <a:latin typeface="Mistral" pitchFamily="66" charset="0"/>
              </a:rPr>
              <a:t>Безменова</a:t>
            </a:r>
            <a:r>
              <a:rPr lang="ru-RU" sz="4800" dirty="0" smtClean="0">
                <a:solidFill>
                  <a:srgbClr val="F121E7"/>
                </a:solidFill>
                <a:latin typeface="Mistral" pitchFamily="66" charset="0"/>
              </a:rPr>
              <a:t> Е.Д.</a:t>
            </a:r>
          </a:p>
          <a:p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143140" cy="24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6885" r="8096"/>
          <a:stretch>
            <a:fillRect/>
          </a:stretch>
        </p:blipFill>
        <p:spPr bwMode="auto">
          <a:xfrm>
            <a:off x="6286512" y="0"/>
            <a:ext cx="2857488" cy="22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64318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 l="8372" r="10180"/>
          <a:stretch>
            <a:fillRect/>
          </a:stretch>
        </p:blipFill>
        <p:spPr bwMode="auto">
          <a:xfrm>
            <a:off x="7215206" y="2214554"/>
            <a:ext cx="17145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t="18292" b="11586"/>
          <a:stretch>
            <a:fillRect/>
          </a:stretch>
        </p:blipFill>
        <p:spPr bwMode="auto">
          <a:xfrm rot="10800000">
            <a:off x="714348" y="5072074"/>
            <a:ext cx="23812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6286512" y="4714860"/>
            <a:ext cx="26267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3571876"/>
            <a:ext cx="2857500" cy="3038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7818" y="2285992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 идет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14290"/>
            <a:ext cx="5286412" cy="6372225"/>
          </a:xfrm>
          <a:prstGeom prst="rect">
            <a:avLst/>
          </a:prstGeom>
        </p:spPr>
      </p:pic>
      <p:pic>
        <p:nvPicPr>
          <p:cNvPr id="4" name="~PP2226.WAV">
            <a:hlinkClick r:id="" action="ppaction://media"/>
          </p:cNvPr>
          <p:cNvPicPr>
            <a:picLocks noRot="1" noChangeAspect="1"/>
          </p:cNvPicPr>
          <p:nvPr>
            <a:wavAudioFile r:embed="rId2" name="~PP2226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Почему снег хрустит?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снежинка.jpg"/>
          <p:cNvPicPr>
            <a:picLocks noChangeAspect="1"/>
          </p:cNvPicPr>
          <p:nvPr/>
        </p:nvPicPr>
        <p:blipFill>
          <a:blip r:embed="rId2"/>
          <a:srcRect l="10231" r="24661"/>
          <a:stretch>
            <a:fillRect/>
          </a:stretch>
        </p:blipFill>
        <p:spPr>
          <a:xfrm>
            <a:off x="285720" y="1071546"/>
            <a:ext cx="4000528" cy="3365508"/>
          </a:xfrm>
          <a:prstGeom prst="rect">
            <a:avLst/>
          </a:prstGeom>
        </p:spPr>
      </p:pic>
      <p:pic>
        <p:nvPicPr>
          <p:cNvPr id="4" name="Рисунок 3" descr="kar_taneleri_yakin_03.jpg"/>
          <p:cNvPicPr>
            <a:picLocks noChangeAspect="1"/>
          </p:cNvPicPr>
          <p:nvPr/>
        </p:nvPicPr>
        <p:blipFill>
          <a:blip r:embed="rId3"/>
          <a:srcRect r="6500"/>
          <a:stretch>
            <a:fillRect/>
          </a:stretch>
        </p:blipFill>
        <p:spPr>
          <a:xfrm>
            <a:off x="4429124" y="1071546"/>
            <a:ext cx="4452952" cy="3000375"/>
          </a:xfrm>
          <a:prstGeom prst="rect">
            <a:avLst/>
          </a:prstGeom>
        </p:spPr>
      </p:pic>
      <p:pic>
        <p:nvPicPr>
          <p:cNvPr id="5" name="Рисунок 4" descr="7eb425cbee0e9a9217c5f7e8291486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857256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8.jpg"/>
          <p:cNvPicPr>
            <a:picLocks noChangeAspect="1"/>
          </p:cNvPicPr>
          <p:nvPr/>
        </p:nvPicPr>
        <p:blipFill>
          <a:blip r:embed="rId3"/>
          <a:srcRect l="3125" t="9375" r="5468" b="11458"/>
          <a:stretch>
            <a:fillRect/>
          </a:stretch>
        </p:blipFill>
        <p:spPr>
          <a:xfrm>
            <a:off x="357158" y="642918"/>
            <a:ext cx="8286808" cy="5429288"/>
          </a:xfrm>
          <a:prstGeom prst="rect">
            <a:avLst/>
          </a:prstGeom>
        </p:spPr>
      </p:pic>
      <p:pic>
        <p:nvPicPr>
          <p:cNvPr id="4" name="~PP3286.WAV">
            <a:hlinkClick r:id="" action="ppaction://media"/>
          </p:cNvPr>
          <p:cNvPicPr>
            <a:picLocks noRot="1" noChangeAspect="1"/>
          </p:cNvPicPr>
          <p:nvPr>
            <a:wavAudioFile r:embed="rId1" name="~PP328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355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зима идет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214290"/>
            <a:ext cx="5286412" cy="6372225"/>
          </a:xfrm>
          <a:prstGeom prst="rect">
            <a:avLst/>
          </a:prstGeom>
        </p:spPr>
      </p:pic>
      <p:pic>
        <p:nvPicPr>
          <p:cNvPr id="9" name="~PP2541.WAV">
            <a:hlinkClick r:id="" action="ppaction://media"/>
          </p:cNvPr>
          <p:cNvPicPr>
            <a:picLocks noRot="1" noChangeAspect="1"/>
          </p:cNvPicPr>
          <p:nvPr>
            <a:wavAudioFile r:embed="rId2" name="~PP2541.WAV"/>
          </p:nvPr>
        </p:nvPicPr>
        <p:blipFill>
          <a:blip r:embed="rId6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2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</a:rPr>
              <a:t>Спасибо! </a:t>
            </a:r>
            <a:endParaRPr lang="ru-R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9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4414" y="1785926"/>
            <a:ext cx="6715172" cy="2357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000636"/>
            <a:ext cx="3741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Monotype Corsiva" pitchFamily="66" charset="0"/>
              </a:rPr>
              <a:t>   З И М А </a:t>
            </a:r>
            <a:endParaRPr lang="ru-RU" sz="6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1431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baseline="30000" dirty="0" smtClean="0"/>
              <a:t>  </a:t>
            </a:r>
            <a:endParaRPr lang="ru-RU" dirty="0"/>
          </a:p>
        </p:txBody>
      </p:sp>
      <p:pic>
        <p:nvPicPr>
          <p:cNvPr id="6" name="Рисунок 5" descr="зуб.jpg"/>
          <p:cNvPicPr/>
          <p:nvPr/>
        </p:nvPicPr>
        <p:blipFill>
          <a:blip r:embed="rId2" cstate="print"/>
          <a:srcRect l="9572" t="8696" r="11303" b="8696"/>
          <a:stretch>
            <a:fillRect/>
          </a:stretch>
        </p:blipFill>
        <p:spPr>
          <a:xfrm>
            <a:off x="1357290" y="2071678"/>
            <a:ext cx="1428760" cy="1643074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714612" y="3071810"/>
            <a:ext cx="50006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9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86116" y="3071810"/>
            <a:ext cx="500066" cy="615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9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071934" y="2000240"/>
            <a:ext cx="1285884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И</a:t>
            </a:r>
            <a:endParaRPr lang="ru-RU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</p:txBody>
      </p:sp>
      <p:pic>
        <p:nvPicPr>
          <p:cNvPr id="10" name="Рисунок 9" descr="мак.jpeg"/>
          <p:cNvPicPr/>
          <p:nvPr/>
        </p:nvPicPr>
        <p:blipFill>
          <a:blip r:embed="rId3" cstate="print"/>
          <a:srcRect l="2552" t="2431"/>
          <a:stretch>
            <a:fillRect/>
          </a:stretch>
        </p:blipFill>
        <p:spPr>
          <a:xfrm>
            <a:off x="5715008" y="2000240"/>
            <a:ext cx="1285884" cy="1714512"/>
          </a:xfrm>
          <a:prstGeom prst="rect">
            <a:avLst/>
          </a:prstGeom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143768" y="3071810"/>
            <a:ext cx="50006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9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Загадки.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785794"/>
            <a:ext cx="85725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Невидимкой, осторожно,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является ко мне.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рисует, как художник,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узоры на окне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Бел, да не сахар,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 нет, а идёт,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всех садится,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Никого не боится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Явилась вслед за осенью,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 календарю.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самый лучший праздник вам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радость подарю!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землю белым снегом я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Укутала сама.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отгадайте-ка,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кто же я?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ро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57166"/>
            <a:ext cx="3024182" cy="202242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5" name="Рисунок 4" descr="аним-снег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071678"/>
            <a:ext cx="2786082" cy="210885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6" name="Рисунок 5" descr="зим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286256"/>
            <a:ext cx="3429024" cy="235808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~PP778.WAV">
            <a:hlinkClick r:id="" action="ppaction://media"/>
          </p:cNvPr>
          <p:cNvPicPr>
            <a:picLocks noRot="1" noChangeAspect="1"/>
          </p:cNvPicPr>
          <p:nvPr>
            <a:wavAudioFile r:embed="rId2" name="~PP778.WAV"/>
          </p:nvPr>
        </p:nvPicPr>
        <p:blipFill>
          <a:blip r:embed="rId7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7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7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7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71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71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71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71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71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71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71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71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71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1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1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1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1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1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1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71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71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71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 иде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4290"/>
            <a:ext cx="5286412" cy="6372225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43971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ле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~PP3743.WAV">
            <a:hlinkClick r:id="" action="ppaction://media"/>
          </p:cNvPr>
          <p:cNvPicPr>
            <a:picLocks noRot="1" noChangeAspect="1"/>
          </p:cNvPicPr>
          <p:nvPr>
            <a:wavAudioFile r:embed="rId2" name="~PP3743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ес в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~PP810.WAV">
            <a:hlinkClick r:id="" action="ppaction://media"/>
          </p:cNvPr>
          <p:cNvPicPr>
            <a:picLocks noRot="1" noChangeAspect="1"/>
          </p:cNvPicPr>
          <p:nvPr>
            <a:wavAudioFile r:embed="rId2" name="~PP810.WAV"/>
          </p:nvPr>
        </p:nvPicPr>
        <p:blipFill>
          <a:blip r:embed="rId6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5399"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е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85795"/>
            <a:ext cx="1928826" cy="19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85794"/>
            <a:ext cx="1857388" cy="19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496"/>
            <a:ext cx="1928826" cy="18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5263"/>
          <a:stretch>
            <a:fillRect/>
          </a:stretch>
        </p:blipFill>
        <p:spPr bwMode="auto">
          <a:xfrm>
            <a:off x="6715140" y="2857496"/>
            <a:ext cx="195238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488" y="35716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Игра «Следы»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10227"/>
          <a:stretch>
            <a:fillRect/>
          </a:stretch>
        </p:blipFill>
        <p:spPr bwMode="auto">
          <a:xfrm>
            <a:off x="642910" y="4786322"/>
            <a:ext cx="1931660" cy="19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903217"/>
            <a:ext cx="3071802" cy="19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000108"/>
            <a:ext cx="37688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3819525"/>
            <a:ext cx="2857500" cy="3038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3570" y="3286124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500570"/>
            <a:ext cx="1774597" cy="2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4643446"/>
            <a:ext cx="2714644" cy="202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1785950" cy="20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178" y="0"/>
            <a:ext cx="291182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214554"/>
            <a:ext cx="18700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285992"/>
            <a:ext cx="2786050" cy="21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318452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3819525"/>
            <a:ext cx="2857500" cy="3038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4942" y="278605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4|4.9|13.8|9.5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111</Words>
  <PresentationFormat>Экран (4:3)</PresentationFormat>
  <Paragraphs>38</Paragraphs>
  <Slides>15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Зимушка-зима.</vt:lpstr>
      <vt:lpstr> </vt:lpstr>
      <vt:lpstr>Загадки.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Почему снег хрустит?</vt:lpstr>
      <vt:lpstr>Слайд 13</vt:lpstr>
      <vt:lpstr>Слайд 14</vt:lpstr>
      <vt:lpstr>Спасибо!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Никулина</cp:lastModifiedBy>
  <cp:revision>54</cp:revision>
  <dcterms:created xsi:type="dcterms:W3CDTF">2017-12-01T12:50:21Z</dcterms:created>
  <dcterms:modified xsi:type="dcterms:W3CDTF">2023-01-23T17:45:32Z</dcterms:modified>
</cp:coreProperties>
</file>