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3" r:id="rId13"/>
    <p:sldId id="277" r:id="rId14"/>
    <p:sldId id="268" r:id="rId15"/>
    <p:sldId id="270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4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5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69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3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07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0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8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8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8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4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2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4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CB35-7115-4938-A169-C52C7FCCC91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A70A05-8600-4D40-9F33-D948E6833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9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8362" y="176981"/>
            <a:ext cx="10463212" cy="648929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</a:t>
            </a:r>
          </a:p>
          <a:p>
            <a:pPr algn="ctr"/>
            <a:r>
              <a:rPr lang="ru-RU" sz="20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Слободо-Туринский детский сад «Солнечный» </a:t>
            </a:r>
            <a:endParaRPr lang="ru-RU" sz="2000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 «Развитие мелкой моторики у детей с ОВЗ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дидактические игры и упражнения»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Алипова А.А.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0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322" y="186812"/>
            <a:ext cx="4936398" cy="118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 – Обобщающий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проекта. </a:t>
            </a:r>
          </a:p>
        </p:txBody>
      </p:sp>
      <p:pic>
        <p:nvPicPr>
          <p:cNvPr id="2050" name="Picture 2" descr="https://zhiznraiona.ru/wp-content/uploads/2018/02/%D1%87%D0%B5%D0%BB%D0%BE%D0%B2%D0%B5%D1%87%D0%BA%D0%B8_%D1%83%D0%B4%D0%B0%D1%80%D0%B0%D1%8E%D1%82_%D0%BF%D0%BE_%D1%80%D1%83%D0%BA%D0%B0%D0%BC_%D0%B4%D1%80.%D0%B4%D1%8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88" y="1546886"/>
            <a:ext cx="7051204" cy="483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457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741" y="162232"/>
            <a:ext cx="8915400" cy="4129549"/>
          </a:xfrm>
        </p:spPr>
        <p:txBody>
          <a:bodyPr/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пальчиками различные упражнения, ребёнок достигает хорошего развития мелкой моторики рук, которая не только оказывает благоприятное влияние на развитие речи (так как при этом индуктивно происходит возбуждение в речевых центрах мозга), но и подготавливает ребёнка к рисованию, а в дальнейшем и к письму. Кисти рук приобретают хорошую подвижность, гибкость, исчезает скованность движений.</a:t>
            </a:r>
          </a:p>
          <a:p>
            <a:endParaRPr lang="ru-RU" dirty="0"/>
          </a:p>
        </p:txBody>
      </p:sp>
      <p:pic>
        <p:nvPicPr>
          <p:cNvPr id="3074" name="Picture 2" descr="https://papik.pro/uploads/posts/2023-02/1675857713_papik-pro-p-deti-uchatsya-risunok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31" y="4130039"/>
            <a:ext cx="4515030" cy="25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5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72" y="427702"/>
            <a:ext cx="8981767" cy="612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226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91" y="276533"/>
            <a:ext cx="6150077" cy="628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292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48" y="339212"/>
            <a:ext cx="4750013" cy="6312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52" y="339212"/>
            <a:ext cx="4505853" cy="6312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96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77" y="339212"/>
            <a:ext cx="4772917" cy="620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82" y="339212"/>
            <a:ext cx="4572442" cy="620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82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64" y="147483"/>
            <a:ext cx="5160645" cy="656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11" y="147483"/>
            <a:ext cx="4816602" cy="656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7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09" y="221226"/>
            <a:ext cx="4883191" cy="648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36" y="221226"/>
            <a:ext cx="4694522" cy="648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641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91" y="206477"/>
            <a:ext cx="4849896" cy="6445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81" y="221226"/>
            <a:ext cx="4838798" cy="643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791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6" y="1430591"/>
            <a:ext cx="4064994" cy="395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96" y="353960"/>
            <a:ext cx="4594639" cy="610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618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736600" y="228600"/>
            <a:ext cx="11861801" cy="3073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дарования детей - на кончиках пальцев.</a:t>
            </a:r>
          </a:p>
          <a:p>
            <a:pPr marL="0" indent="0" algn="ctr">
              <a:buNone/>
            </a:pPr>
            <a:r>
              <a:rPr lang="ru-RU" sz="5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пальцев, образно говоря, идут тончайшие нити – ручейки,</a:t>
            </a:r>
          </a:p>
          <a:p>
            <a:pPr marL="0" indent="0" algn="ctr">
              <a:buNone/>
            </a:pPr>
            <a:r>
              <a:rPr lang="ru-RU" sz="5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питают источник творческой мысли.</a:t>
            </a:r>
          </a:p>
          <a:p>
            <a:pPr marL="0" indent="0" algn="ctr">
              <a:buNone/>
            </a:pPr>
            <a:r>
              <a:rPr lang="ru-RU" sz="5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словами, чем больше мастерства в детской руке,</a:t>
            </a:r>
          </a:p>
          <a:p>
            <a:pPr marL="0" indent="0" algn="ctr">
              <a:buNone/>
            </a:pPr>
            <a:r>
              <a:rPr lang="ru-RU" sz="5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умнее ребёнок»</a:t>
            </a:r>
          </a:p>
          <a:p>
            <a:pPr marL="0" indent="0" algn="ctr">
              <a:buNone/>
            </a:pPr>
            <a:r>
              <a:rPr lang="ru-RU" sz="5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 </a:t>
            </a:r>
          </a:p>
          <a:p>
            <a:endParaRPr lang="ru-RU" dirty="0"/>
          </a:p>
        </p:txBody>
      </p:sp>
      <p:sp>
        <p:nvSpPr>
          <p:cNvPr id="7" name="AutoShape 2" descr="https://collectionru.com/imgs/board/8/26908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www.istmira.com/uploads/posts/2022-12/1269364800_img407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www.istmira.com/uploads/posts/2022-12/1269364800_img40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www.istmira.com/uploads/posts/2022-12/1269364800_img407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https://static.tildacdn.com/tild3361-3230-4330-a536-643761313161/9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5" y="3023418"/>
            <a:ext cx="3763092" cy="36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6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06" y="456068"/>
            <a:ext cx="7958772" cy="598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536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10" y="221226"/>
            <a:ext cx="4827700" cy="641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180" y="1045633"/>
            <a:ext cx="6380760" cy="4801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255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48" y="235973"/>
            <a:ext cx="4716719" cy="626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19" y="235973"/>
            <a:ext cx="4439265" cy="626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70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9095" y="1234440"/>
            <a:ext cx="6812280" cy="183371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6" name="Picture 2" descr="https://prazdniki-spb.ru/wp-content/uploads/2021/02/4C93522E-CCB3-4B2C-86AF-84F8737021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445096"/>
            <a:ext cx="3957975" cy="54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2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25" y="34948"/>
            <a:ext cx="8911687" cy="86037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925" y="612959"/>
            <a:ext cx="8915400" cy="377762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 – это скоординированные движения кистей рук и мелких мышц пальцев. Чтобы стимулировать развитие речи у ребенка, важно развивать мелкую моторику или движения пальцев рук. Это необходимо не только для выполнения каких-то повседневных действий, но и для стимуляции мозговой деятельности и для развития интеллектуальных способностей.</a:t>
            </a:r>
          </a:p>
        </p:txBody>
      </p:sp>
      <p:sp>
        <p:nvSpPr>
          <p:cNvPr id="5" name="AutoShape 6" descr="https://top-fon.com/uploads/posts/2023-01/1674628517_top-fon-com-p-fon-dlya-prezentatsii-po-melkoi-motorike-4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top-fon.com/uploads/posts/2023-01/1674660294_top-fon-com-p-fon-dlya-prezentatsii-melkaya-motorika-ruk-11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top-fon.com/uploads/posts/2023-01/1674660294_top-fon-com-p-fon-dlya-prezentatsii-melkaya-motorika-ruk-11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top-fon.com/uploads/posts/2023-01/1674660294_top-fon-com-p-fon-dlya-prezentatsii-melkaya-motorika-ruk-1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sun9-10.userapi.com/impg/Evxs_WmIPBXp6HSIgbWiD3ztp3nxnTkSwa6ETA/gDnegS4gJEA.jpg?size=1200x768&amp;quality=96&amp;proxy=1&amp;sign=1b5d875c6b30adf1f80c4ec04b0a442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22955" r="45491" b="23052"/>
          <a:stretch/>
        </p:blipFill>
        <p:spPr bwMode="auto">
          <a:xfrm>
            <a:off x="3866044" y="4108213"/>
            <a:ext cx="5425439" cy="2749787"/>
          </a:xfrm>
          <a:prstGeom prst="rect">
            <a:avLst/>
          </a:prstGeom>
          <a:noFill/>
          <a:effectLst>
            <a:glow>
              <a:schemeClr val="accent1">
                <a:alpha val="1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6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2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14052" y="324465"/>
            <a:ext cx="9690560" cy="6194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создать условия для развития и совершенствования мелкой моторики рук у дошкольников.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Улучшать моторику, координацию движений кистей, пальцев рук детей раннего возраста;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 Способствовать совершенствованию речи и расширению словарного запаса посредством пальчиковых игр;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 Развивать воображение, логическое мышление, произвольное внимание, зрительное и слуховое восприятие, творческую активность;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  Дать родителям знания о значении пальчиковых игр в развитии ребенка и приобщить их к пальчиковым играм с ребенком в условиях семьи;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  Совершенствовать развивающую предметно-пространственную среду группы;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  Способствовать формированию благоприятного эмоционального фона в детском коллективе.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3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22" y="173192"/>
            <a:ext cx="8911687" cy="16618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совместная работа с детьми;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индивидуальная работа;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свободная самостоятельная деятельность самих детей.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top-fon.com/uploads/posts/2023-01/1674660352_top-fon-com-p-fon-dlya-prezentatsii-melkaya-motorika-ruk-1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22" y="1979049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86" y="1979050"/>
            <a:ext cx="3214687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06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ocuments.infourok.ru/c41b32cb-7699-4590-921b-e7378b262e04/0/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3" y="737419"/>
            <a:ext cx="7964129" cy="54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218" y="214199"/>
            <a:ext cx="3564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Оснащение проекта: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8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493" y="196405"/>
            <a:ext cx="8911687" cy="465581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 результаты: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мелкой моторики, они могут правильно держать ложку, карандаш, кисть;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речевых навыков у детей  младшего возраста.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-Интеллектуальное развитие детей, получают удовольствие от творческой и игровой деятельности.</a:t>
            </a:r>
            <a:b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1.bp.blogspot.com/--GUtvZo6MGo/XV6ud77IKLI/AAAAAAAAAAw/0SqFfGdA2PAwDlXlPgoruk1wsEw9AXYVgCLcBGAs/s1600/%25D0%25BC%25D0%25BE%25D1%2582%25D0%25BE%25D1%2580%25D0%25B8%25D0%25BA%25D0%25B0%2B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avatars.mds.yandex.net/get-mpic/4415357/img_id5265679630097667336.jpeg/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09" y="4247535"/>
            <a:ext cx="2861188" cy="26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3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568" y="128947"/>
            <a:ext cx="10235380" cy="4531543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Теоретический этап.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1.Изучение современных требований к содержанию и организации работы по сенсорному воспитанию детей в соответствии с ФГОС.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2.Проведение мониторинга.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3.Анализ полученных результатов, выводы.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4.Проведение анкетирования родителей "Выявление интересов и знаний родителей воспитанников по вопросам сенсорного развития и воспитания дошкольников".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5.Пополнение сенсорного уголка новыми играми, сделанными своими руками и руками родителей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top-fon.com/uploads/posts/2023-01/1674660294_top-fon-com-p-fon-dlya-prezentatsii-melkaya-motorika-ruk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vatars.mds.yandex.net/i?id=54555a5e7a2116cfea535a1f819400ff3b0d7bfb-450790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93" y="3809999"/>
            <a:ext cx="3310297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0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251" y="614515"/>
            <a:ext cx="9666697" cy="611075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 - Практический. 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деятельность.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игры с песком и водой во время прогулки и в группе в центре «Вода и песок».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детьми.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зрительного восприятия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слухового восприятия 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развития моторики: предметы – вкладыши, стержни для нанизывания колец, коробочки для проталкивания фигур, дидактические игрушки, включающие различные виды застежек (пуговицы, кнопки, липучки, крючки, молнии).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цветным конструктором крупного размера; с пирамидками, разными по размеру, по цветам, по форме; с матрешками; геометрическими вкладышами и т. д.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-Мозаика: настольная и напольная.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-Настольно-печатные дидактические игры.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-Самостоятельные игры детей.</a:t>
            </a:r>
          </a:p>
          <a:p>
            <a:pPr marL="0" indent="0">
              <a:buNone/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художественной литературы; рассматривание иллюстраций, предметных и сюжетных картинок.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 Беседы, консультаций, мастер-класс для родителей. </a:t>
            </a:r>
          </a:p>
          <a:p>
            <a:pPr marL="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9015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643</Words>
  <Application>Microsoft Office PowerPoint</Application>
  <PresentationFormat>Широкоэкранный</PresentationFormat>
  <Paragraphs>48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Актуальность </vt:lpstr>
      <vt:lpstr>Презентация PowerPoint</vt:lpstr>
      <vt:lpstr>Формы работы с детьми: 1. совместная работа с детьми; 2. индивидуальная работа; 3. свободная самостоятельная деятельность самих детей. </vt:lpstr>
      <vt:lpstr>Презентация PowerPoint</vt:lpstr>
      <vt:lpstr>Ожидаемые  результаты: У детей: -Развитие мелкой моторики, они могут правильно держать ложку, карандаш, кисть; -Формирование речевых навыков у детей  младшего возраста. -Интеллектуальное развитие детей, получают удовольствие от творческой и игровой деятельности. </vt:lpstr>
      <vt:lpstr>                                I. Теоретический этап.  1.Изучение современных требований к содержанию и организации работы по сенсорному воспитанию детей в соответствии с ФГОС. 2.Проведение мониторинга. 3.Анализ полученных результатов, выводы. 4.Проведение анкетирования родителей "Выявление интересов и знаний родителей воспитанников по вопросам сенсорного развития и воспитания дошкольников". 5.Пополнение сенсорного уголка новыми играми, сделанными своими руками и руками родителей.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Солнечный</dc:creator>
  <cp:lastModifiedBy>Irina</cp:lastModifiedBy>
  <cp:revision>21</cp:revision>
  <dcterms:created xsi:type="dcterms:W3CDTF">2024-01-24T17:45:53Z</dcterms:created>
  <dcterms:modified xsi:type="dcterms:W3CDTF">2024-03-25T06:02:51Z</dcterms:modified>
</cp:coreProperties>
</file>